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slideLayouts/slideLayout10.xml" ContentType="application/vnd.openxmlformats-officedocument.presentationml.slideLayout+xml"/>
  <Override PartName="/ppt/theme/theme6.xml" ContentType="application/vnd.openxmlformats-officedocument.theme+xml"/>
  <Override PartName="/ppt/slideLayouts/slideLayout11.xml" ContentType="application/vnd.openxmlformats-officedocument.presentationml.slideLayout+xml"/>
  <Override PartName="/ppt/theme/theme7.xml" ContentType="application/vnd.openxmlformats-officedocument.theme+xml"/>
  <Override PartName="/ppt/slideLayouts/slideLayout12.xml" ContentType="application/vnd.openxmlformats-officedocument.presentationml.slideLayout+xml"/>
  <Override PartName="/ppt/theme/theme8.xml" ContentType="application/vnd.openxmlformats-officedocument.theme+xml"/>
  <Override PartName="/ppt/slideLayouts/slideLayout13.xml" ContentType="application/vnd.openxmlformats-officedocument.presentationml.slideLayout+xml"/>
  <Override PartName="/ppt/theme/theme9.xml" ContentType="application/vnd.openxmlformats-officedocument.theme+xml"/>
  <Override PartName="/ppt/slideLayouts/slideLayout14.xml" ContentType="application/vnd.openxmlformats-officedocument.presentationml.slideLayout+xml"/>
  <Override PartName="/ppt/theme/theme10.xml" ContentType="application/vnd.openxmlformats-officedocument.theme+xml"/>
  <Override PartName="/ppt/slideLayouts/slideLayout15.xml" ContentType="application/vnd.openxmlformats-officedocument.presentationml.slideLayout+xml"/>
  <Override PartName="/ppt/theme/theme11.xml" ContentType="application/vnd.openxmlformats-officedocument.theme+xml"/>
  <Override PartName="/ppt/slideLayouts/slideLayout16.xml" ContentType="application/vnd.openxmlformats-officedocument.presentationml.slideLayout+xml"/>
  <Override PartName="/ppt/theme/theme12.xml" ContentType="application/vnd.openxmlformats-officedocument.theme+xml"/>
  <Override PartName="/ppt/slideLayouts/slideLayout17.xml" ContentType="application/vnd.openxmlformats-officedocument.presentationml.slideLayout+xml"/>
  <Override PartName="/ppt/theme/theme13.xml" ContentType="application/vnd.openxmlformats-officedocument.theme+xml"/>
  <Override PartName="/ppt/slideLayouts/slideLayout18.xml" ContentType="application/vnd.openxmlformats-officedocument.presentationml.slideLayout+xml"/>
  <Override PartName="/ppt/theme/theme14.xml" ContentType="application/vnd.openxmlformats-officedocument.theme+xml"/>
  <Override PartName="/ppt/slideLayouts/slideLayout19.xml" ContentType="application/vnd.openxmlformats-officedocument.presentationml.slideLayout+xml"/>
  <Override PartName="/ppt/theme/theme15.xml" ContentType="application/vnd.openxmlformats-officedocument.theme+xml"/>
  <Override PartName="/ppt/slideLayouts/slideLayout20.xml" ContentType="application/vnd.openxmlformats-officedocument.presentationml.slideLayout+xml"/>
  <Override PartName="/ppt/theme/theme16.xml" ContentType="application/vnd.openxmlformats-officedocument.theme+xml"/>
  <Override PartName="/ppt/slideLayouts/slideLayout21.xml" ContentType="application/vnd.openxmlformats-officedocument.presentationml.slideLayout+xml"/>
  <Override PartName="/ppt/theme/theme17.xml" ContentType="application/vnd.openxmlformats-officedocument.theme+xml"/>
  <Override PartName="/ppt/slideLayouts/slideLayout22.xml" ContentType="application/vnd.openxmlformats-officedocument.presentationml.slideLayout+xml"/>
  <Override PartName="/ppt/theme/theme18.xml" ContentType="application/vnd.openxmlformats-officedocument.theme+xml"/>
  <Override PartName="/ppt/slideLayouts/slideLayout23.xml" ContentType="application/vnd.openxmlformats-officedocument.presentationml.slideLayout+xml"/>
  <Override PartName="/ppt/theme/theme19.xml" ContentType="application/vnd.openxmlformats-officedocument.theme+xml"/>
  <Override PartName="/ppt/slideLayouts/slideLayout24.xml" ContentType="application/vnd.openxmlformats-officedocument.presentationml.slideLayout+xml"/>
  <Override PartName="/ppt/theme/theme20.xml" ContentType="application/vnd.openxmlformats-officedocument.theme+xml"/>
  <Override PartName="/ppt/slideLayouts/slideLayout25.xml" ContentType="application/vnd.openxmlformats-officedocument.presentationml.slideLayout+xml"/>
  <Override PartName="/ppt/theme/theme21.xml" ContentType="application/vnd.openxmlformats-officedocument.theme+xml"/>
  <Override PartName="/ppt/slideLayouts/slideLayout26.xml" ContentType="application/vnd.openxmlformats-officedocument.presentationml.slideLayout+xml"/>
  <Override PartName="/ppt/theme/theme22.xml" ContentType="application/vnd.openxmlformats-officedocument.theme+xml"/>
  <Override PartName="/ppt/slideLayouts/slideLayout27.xml" ContentType="application/vnd.openxmlformats-officedocument.presentationml.slideLayout+xml"/>
  <Override PartName="/ppt/theme/theme23.xml" ContentType="application/vnd.openxmlformats-officedocument.theme+xml"/>
  <Override PartName="/ppt/slideLayouts/slideLayout28.xml" ContentType="application/vnd.openxmlformats-officedocument.presentationml.slideLayout+xml"/>
  <Override PartName="/ppt/theme/theme24.xml" ContentType="application/vnd.openxmlformats-officedocument.theme+xml"/>
  <Override PartName="/ppt/slideLayouts/slideLayout29.xml" ContentType="application/vnd.openxmlformats-officedocument.presentationml.slideLayout+xml"/>
  <Override PartName="/ppt/theme/theme25.xml" ContentType="application/vnd.openxmlformats-officedocument.theme+xml"/>
  <Override PartName="/ppt/slideLayouts/slideLayout30.xml" ContentType="application/vnd.openxmlformats-officedocument.presentationml.slideLayout+xml"/>
  <Override PartName="/ppt/theme/theme26.xml" ContentType="application/vnd.openxmlformats-officedocument.theme+xml"/>
  <Override PartName="/ppt/slideLayouts/slideLayout31.xml" ContentType="application/vnd.openxmlformats-officedocument.presentationml.slideLayout+xml"/>
  <Override PartName="/ppt/theme/theme27.xml" ContentType="application/vnd.openxmlformats-officedocument.theme+xml"/>
  <Override PartName="/ppt/theme/theme2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6" r:id="rId9"/>
    <p:sldMasterId id="2147483672" r:id="rId10"/>
    <p:sldMasterId id="2147483674" r:id="rId11"/>
    <p:sldMasterId id="2147483676" r:id="rId12"/>
    <p:sldMasterId id="2147483678" r:id="rId13"/>
    <p:sldMasterId id="2147483680" r:id="rId14"/>
    <p:sldMasterId id="2147483682" r:id="rId15"/>
    <p:sldMasterId id="2147483684" r:id="rId16"/>
    <p:sldMasterId id="2147483688" r:id="rId17"/>
    <p:sldMasterId id="2147483690" r:id="rId18"/>
    <p:sldMasterId id="2147483692" r:id="rId19"/>
    <p:sldMasterId id="2147483694" r:id="rId20"/>
    <p:sldMasterId id="2147483696" r:id="rId21"/>
    <p:sldMasterId id="2147483698" r:id="rId22"/>
    <p:sldMasterId id="2147483700" r:id="rId23"/>
    <p:sldMasterId id="2147483702" r:id="rId24"/>
    <p:sldMasterId id="2147483704" r:id="rId25"/>
    <p:sldMasterId id="2147483706" r:id="rId26"/>
    <p:sldMasterId id="2147483708" r:id="rId27"/>
  </p:sldMasterIdLst>
  <p:notesMasterIdLst>
    <p:notesMasterId r:id="rId37"/>
  </p:notesMasterIdLst>
  <p:sldIdLst>
    <p:sldId id="256" r:id="rId28"/>
    <p:sldId id="268" r:id="rId29"/>
    <p:sldId id="317" r:id="rId30"/>
    <p:sldId id="316" r:id="rId31"/>
    <p:sldId id="274" r:id="rId32"/>
    <p:sldId id="265" r:id="rId33"/>
    <p:sldId id="318" r:id="rId34"/>
    <p:sldId id="315" r:id="rId35"/>
    <p:sldId id="264" r:id="rId36"/>
  </p:sldIdLst>
  <p:sldSz cx="9144000" cy="5143500" type="screen16x9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-12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Master" Target="slideMasters/slideMaster26.xml"/><Relationship Id="rId39" Type="http://schemas.openxmlformats.org/officeDocument/2006/relationships/viewProps" Target="viewProps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7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2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5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" Target="slides/slide1.xml"/><Relationship Id="rId36" Type="http://schemas.openxmlformats.org/officeDocument/2006/relationships/slide" Target="slides/slide9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slide" Target="slides/slide3.xml"/><Relationship Id="rId35" Type="http://schemas.openxmlformats.org/officeDocument/2006/relationships/slide" Target="slides/slide8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6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6BF917-21CE-430F-909E-77E73DB2A37D}" type="datetimeFigureOut">
              <a:rPr lang="ru-UA" smtClean="0"/>
              <a:t>15.03.2025</a:t>
            </a:fld>
            <a:endParaRPr lang="ru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95BCA2-18FC-4D82-85F9-9919F797595C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19850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24e5c2c9e45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24e5c2c9e45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4">
          <a:extLst>
            <a:ext uri="{FF2B5EF4-FFF2-40B4-BE49-F238E27FC236}">
              <a16:creationId xmlns:a16="http://schemas.microsoft.com/office/drawing/2014/main" id="{47B9C624-6E4B-7F11-9D13-0A7C675BB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g24ef22aa1ac_0_1122:notes">
            <a:extLst>
              <a:ext uri="{FF2B5EF4-FFF2-40B4-BE49-F238E27FC236}">
                <a16:creationId xmlns:a16="http://schemas.microsoft.com/office/drawing/2014/main" id="{373C5609-B488-B966-9E20-8361AB1E5A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6" name="Google Shape;2216;g24ef22aa1ac_0_1122:notes">
            <a:extLst>
              <a:ext uri="{FF2B5EF4-FFF2-40B4-BE49-F238E27FC236}">
                <a16:creationId xmlns:a16="http://schemas.microsoft.com/office/drawing/2014/main" id="{70B73822-5788-A71F-CCB4-0F5B8CA719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5529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g24ef22aa1ac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0" name="Google Shape;2100;g24ef22aa1ac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8108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13"/>
          <p:cNvSpPr txBox="1">
            <a:spLocks noGrp="1"/>
          </p:cNvSpPr>
          <p:nvPr>
            <p:ph type="subTitle" idx="1"/>
          </p:nvPr>
        </p:nvSpPr>
        <p:spPr>
          <a:xfrm>
            <a:off x="720000" y="2244725"/>
            <a:ext cx="26610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13"/>
          <p:cNvSpPr txBox="1">
            <a:spLocks noGrp="1"/>
          </p:cNvSpPr>
          <p:nvPr>
            <p:ph type="subTitle" idx="2"/>
          </p:nvPr>
        </p:nvSpPr>
        <p:spPr>
          <a:xfrm>
            <a:off x="4366700" y="2244725"/>
            <a:ext cx="26610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8" name="Google Shape;498;p13"/>
          <p:cNvSpPr txBox="1">
            <a:spLocks noGrp="1"/>
          </p:cNvSpPr>
          <p:nvPr>
            <p:ph type="subTitle" idx="3"/>
          </p:nvPr>
        </p:nvSpPr>
        <p:spPr>
          <a:xfrm>
            <a:off x="720000" y="3940900"/>
            <a:ext cx="26610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13"/>
          <p:cNvSpPr txBox="1">
            <a:spLocks noGrp="1"/>
          </p:cNvSpPr>
          <p:nvPr>
            <p:ph type="subTitle" idx="4"/>
          </p:nvPr>
        </p:nvSpPr>
        <p:spPr>
          <a:xfrm>
            <a:off x="4366700" y="3940900"/>
            <a:ext cx="26610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13"/>
          <p:cNvSpPr txBox="1">
            <a:spLocks noGrp="1"/>
          </p:cNvSpPr>
          <p:nvPr>
            <p:ph type="title" idx="5" hasCustomPrompt="1"/>
          </p:nvPr>
        </p:nvSpPr>
        <p:spPr>
          <a:xfrm>
            <a:off x="720003" y="1344775"/>
            <a:ext cx="10575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1" name="Google Shape;501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040971"/>
            <a:ext cx="10575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2" name="Google Shape;502;p13"/>
          <p:cNvSpPr txBox="1">
            <a:spLocks noGrp="1"/>
          </p:cNvSpPr>
          <p:nvPr>
            <p:ph type="title" idx="7" hasCustomPrompt="1"/>
          </p:nvPr>
        </p:nvSpPr>
        <p:spPr>
          <a:xfrm>
            <a:off x="4366698" y="1344775"/>
            <a:ext cx="10575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3" name="Google Shape;503;p13"/>
          <p:cNvSpPr txBox="1">
            <a:spLocks noGrp="1"/>
          </p:cNvSpPr>
          <p:nvPr>
            <p:ph type="title" idx="8" hasCustomPrompt="1"/>
          </p:nvPr>
        </p:nvSpPr>
        <p:spPr>
          <a:xfrm>
            <a:off x="4366698" y="3040971"/>
            <a:ext cx="10575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4" name="Google Shape;504;p13"/>
          <p:cNvSpPr txBox="1">
            <a:spLocks noGrp="1"/>
          </p:cNvSpPr>
          <p:nvPr>
            <p:ph type="subTitle" idx="9"/>
          </p:nvPr>
        </p:nvSpPr>
        <p:spPr>
          <a:xfrm>
            <a:off x="720000" y="1918675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19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505" name="Google Shape;505;p13"/>
          <p:cNvSpPr txBox="1">
            <a:spLocks noGrp="1"/>
          </p:cNvSpPr>
          <p:nvPr>
            <p:ph type="subTitle" idx="13"/>
          </p:nvPr>
        </p:nvSpPr>
        <p:spPr>
          <a:xfrm>
            <a:off x="4366698" y="1918675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19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506" name="Google Shape;506;p13"/>
          <p:cNvSpPr txBox="1">
            <a:spLocks noGrp="1"/>
          </p:cNvSpPr>
          <p:nvPr>
            <p:ph type="subTitle" idx="14"/>
          </p:nvPr>
        </p:nvSpPr>
        <p:spPr>
          <a:xfrm>
            <a:off x="720000" y="3614801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19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507" name="Google Shape;507;p13"/>
          <p:cNvSpPr txBox="1">
            <a:spLocks noGrp="1"/>
          </p:cNvSpPr>
          <p:nvPr>
            <p:ph type="subTitle" idx="15"/>
          </p:nvPr>
        </p:nvSpPr>
        <p:spPr>
          <a:xfrm>
            <a:off x="4366698" y="3614801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19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969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644750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75" name="Google Shape;975;p23"/>
          <p:cNvSpPr txBox="1">
            <a:spLocks noGrp="1"/>
          </p:cNvSpPr>
          <p:nvPr>
            <p:ph type="subTitle" idx="1"/>
          </p:nvPr>
        </p:nvSpPr>
        <p:spPr>
          <a:xfrm>
            <a:off x="713225" y="2041525"/>
            <a:ext cx="55785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6" name="Google Shape;976;p23"/>
          <p:cNvSpPr txBox="1">
            <a:spLocks noGrp="1"/>
          </p:cNvSpPr>
          <p:nvPr>
            <p:ph type="subTitle" idx="2"/>
          </p:nvPr>
        </p:nvSpPr>
        <p:spPr>
          <a:xfrm>
            <a:off x="713225" y="3366650"/>
            <a:ext cx="5578500" cy="6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7" name="Google Shape;977;p23"/>
          <p:cNvSpPr txBox="1">
            <a:spLocks noGrp="1"/>
          </p:cNvSpPr>
          <p:nvPr>
            <p:ph type="subTitle" idx="3"/>
          </p:nvPr>
        </p:nvSpPr>
        <p:spPr>
          <a:xfrm>
            <a:off x="713225" y="1679400"/>
            <a:ext cx="55785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978" name="Google Shape;978;p23"/>
          <p:cNvSpPr txBox="1">
            <a:spLocks noGrp="1"/>
          </p:cNvSpPr>
          <p:nvPr>
            <p:ph type="subTitle" idx="4"/>
          </p:nvPr>
        </p:nvSpPr>
        <p:spPr>
          <a:xfrm>
            <a:off x="713225" y="3040550"/>
            <a:ext cx="55785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53476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1" name="Google Shape;761;p19"/>
          <p:cNvSpPr txBox="1">
            <a:spLocks noGrp="1"/>
          </p:cNvSpPr>
          <p:nvPr>
            <p:ph type="subTitle" idx="1"/>
          </p:nvPr>
        </p:nvSpPr>
        <p:spPr>
          <a:xfrm>
            <a:off x="4881006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9"/>
          <p:cNvSpPr txBox="1">
            <a:spLocks noGrp="1"/>
          </p:cNvSpPr>
          <p:nvPr>
            <p:ph type="subTitle" idx="2"/>
          </p:nvPr>
        </p:nvSpPr>
        <p:spPr>
          <a:xfrm>
            <a:off x="720000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05859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.png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7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20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.png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.png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Masters/_rels/slideMaster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6.png"/></Relationships>
</file>

<file path=ppt/slideMasters/_rels/slideMaster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6.xml"/></Relationships>
</file>

<file path=ppt/slideMasters/_rels/slideMaster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4.png"/></Relationships>
</file>

<file path=ppt/slideMasters/_rels/slideMaster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8.xml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9.xml"/></Relationships>
</file>

<file path=ppt/slideMasters/_rels/slideMaster26.xml.rels><?xml version="1.0" encoding="UTF-8" standalone="yes"?>
<Relationships xmlns="http://schemas.openxmlformats.org/package/2006/relationships"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30.xml"/></Relationships>
</file>

<file path=ppt/slideMasters/_rels/slideMaster27.xml.rels><?xml version="1.0" encoding="UTF-8" standalone="yes"?>
<Relationships xmlns="http://schemas.openxmlformats.org/package/2006/relationships"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1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12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9;p2"/>
          <p:cNvSpPr/>
          <p:nvPr/>
        </p:nvSpPr>
        <p:spPr>
          <a:xfrm>
            <a:off x="8341920" y="4644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43" name="Google Shape;10;p2"/>
          <p:cNvPicPr/>
          <p:nvPr/>
        </p:nvPicPr>
        <p:blipFill>
          <a:blip r:embed="rId7"/>
          <a:srcRect l="25238" r="24663"/>
          <a:stretch/>
        </p:blipFill>
        <p:spPr>
          <a:xfrm flipH="1">
            <a:off x="-358920" y="-484200"/>
            <a:ext cx="1732320" cy="182844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1;p2"/>
          <p:cNvPicPr/>
          <p:nvPr/>
        </p:nvPicPr>
        <p:blipFill>
          <a:blip r:embed="rId8"/>
          <a:srcRect l="15575" r="17319"/>
          <a:stretch/>
        </p:blipFill>
        <p:spPr>
          <a:xfrm rot="7309200">
            <a:off x="7873200" y="3692160"/>
            <a:ext cx="2324520" cy="1828440"/>
          </a:xfrm>
          <a:prstGeom prst="rect">
            <a:avLst/>
          </a:prstGeom>
          <a:ln w="0">
            <a:noFill/>
          </a:ln>
        </p:spPr>
      </p:pic>
      <p:grpSp>
        <p:nvGrpSpPr>
          <p:cNvPr id="3" name="Google Shape;12;p2"/>
          <p:cNvGrpSpPr/>
          <p:nvPr/>
        </p:nvGrpSpPr>
        <p:grpSpPr>
          <a:xfrm>
            <a:off x="241920" y="185040"/>
            <a:ext cx="8602560" cy="2913480"/>
            <a:chOff x="241920" y="185040"/>
            <a:chExt cx="8602560" cy="2913480"/>
          </a:xfrm>
        </p:grpSpPr>
        <p:sp>
          <p:nvSpPr>
            <p:cNvPr id="4" name="Google Shape;13;p2"/>
            <p:cNvSpPr/>
            <p:nvPr/>
          </p:nvSpPr>
          <p:spPr>
            <a:xfrm>
              <a:off x="241920" y="17481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" name="Google Shape;14;p2"/>
            <p:cNvSpPr/>
            <p:nvPr/>
          </p:nvSpPr>
          <p:spPr>
            <a:xfrm>
              <a:off x="6123960" y="18504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" name="Google Shape;15;p2"/>
            <p:cNvSpPr/>
            <p:nvPr/>
          </p:nvSpPr>
          <p:spPr>
            <a:xfrm>
              <a:off x="8570520" y="28245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7" name="Google Shape;16;p2"/>
          <p:cNvGrpSpPr/>
          <p:nvPr/>
        </p:nvGrpSpPr>
        <p:grpSpPr>
          <a:xfrm>
            <a:off x="2450520" y="305640"/>
            <a:ext cx="2258280" cy="4574880"/>
            <a:chOff x="2450520" y="305640"/>
            <a:chExt cx="2258280" cy="4574880"/>
          </a:xfrm>
        </p:grpSpPr>
        <p:grpSp>
          <p:nvGrpSpPr>
            <p:cNvPr id="8" name="Google Shape;17;p2"/>
            <p:cNvGrpSpPr/>
            <p:nvPr/>
          </p:nvGrpSpPr>
          <p:grpSpPr>
            <a:xfrm>
              <a:off x="2450520" y="305640"/>
              <a:ext cx="273960" cy="32400"/>
              <a:chOff x="2450520" y="305640"/>
              <a:chExt cx="273960" cy="32400"/>
            </a:xfrm>
          </p:grpSpPr>
          <p:sp>
            <p:nvSpPr>
              <p:cNvPr id="9" name="Google Shape;18;p2"/>
              <p:cNvSpPr/>
              <p:nvPr/>
            </p:nvSpPr>
            <p:spPr>
              <a:xfrm>
                <a:off x="245052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0" name="Google Shape;19;p2"/>
              <p:cNvSpPr/>
              <p:nvPr/>
            </p:nvSpPr>
            <p:spPr>
              <a:xfrm>
                <a:off x="251100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1" name="Google Shape;20;p2"/>
              <p:cNvSpPr/>
              <p:nvPr/>
            </p:nvSpPr>
            <p:spPr>
              <a:xfrm>
                <a:off x="257148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2" name="Google Shape;21;p2"/>
              <p:cNvSpPr/>
              <p:nvPr/>
            </p:nvSpPr>
            <p:spPr>
              <a:xfrm>
                <a:off x="263196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3" name="Google Shape;22;p2"/>
              <p:cNvSpPr/>
              <p:nvPr/>
            </p:nvSpPr>
            <p:spPr>
              <a:xfrm>
                <a:off x="2692080" y="30564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</p:grpSp>
        <p:grpSp>
          <p:nvGrpSpPr>
            <p:cNvPr id="14" name="Google Shape;23;p2"/>
            <p:cNvGrpSpPr/>
            <p:nvPr/>
          </p:nvGrpSpPr>
          <p:grpSpPr>
            <a:xfrm>
              <a:off x="4434840" y="4848120"/>
              <a:ext cx="273960" cy="32400"/>
              <a:chOff x="4434840" y="4848120"/>
              <a:chExt cx="273960" cy="32400"/>
            </a:xfrm>
          </p:grpSpPr>
          <p:sp>
            <p:nvSpPr>
              <p:cNvPr id="15" name="Google Shape;24;p2"/>
              <p:cNvSpPr/>
              <p:nvPr/>
            </p:nvSpPr>
            <p:spPr>
              <a:xfrm>
                <a:off x="443484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6" name="Google Shape;25;p2"/>
              <p:cNvSpPr/>
              <p:nvPr/>
            </p:nvSpPr>
            <p:spPr>
              <a:xfrm>
                <a:off x="449532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7" name="Google Shape;26;p2"/>
              <p:cNvSpPr/>
              <p:nvPr/>
            </p:nvSpPr>
            <p:spPr>
              <a:xfrm>
                <a:off x="455580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8" name="Google Shape;27;p2"/>
              <p:cNvSpPr/>
              <p:nvPr/>
            </p:nvSpPr>
            <p:spPr>
              <a:xfrm>
                <a:off x="461592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  <p:sp>
            <p:nvSpPr>
              <p:cNvPr id="19" name="Google Shape;28;p2"/>
              <p:cNvSpPr/>
              <p:nvPr/>
            </p:nvSpPr>
            <p:spPr>
              <a:xfrm>
                <a:off x="4676400" y="4848120"/>
                <a:ext cx="32400" cy="32400"/>
              </a:xfrm>
              <a:prstGeom prst="ellipse">
                <a:avLst/>
              </a:pr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1520" bIns="115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FFFFFF"/>
                  </a:solidFill>
                  <a:latin typeface="OpenSymbol"/>
                </a:endParaRPr>
              </a:p>
            </p:txBody>
          </p:sp>
        </p:grpSp>
      </p:grpSp>
      <p:pic>
        <p:nvPicPr>
          <p:cNvPr id="20" name="Google Shape;29;p2"/>
          <p:cNvPicPr/>
          <p:nvPr/>
        </p:nvPicPr>
        <p:blipFill>
          <a:blip r:embed="rId9"/>
          <a:srcRect l="57098" t="16029" r="3509" b="43399"/>
          <a:stretch/>
        </p:blipFill>
        <p:spPr>
          <a:xfrm>
            <a:off x="27360" y="4233240"/>
            <a:ext cx="1371240" cy="1371240"/>
          </a:xfrm>
          <a:prstGeom prst="rect">
            <a:avLst/>
          </a:prstGeom>
          <a:ln w="0">
            <a:noFill/>
          </a:ln>
        </p:spPr>
      </p:pic>
      <p:grpSp>
        <p:nvGrpSpPr>
          <p:cNvPr id="21" name="Google Shape;30;p2"/>
          <p:cNvGrpSpPr/>
          <p:nvPr/>
        </p:nvGrpSpPr>
        <p:grpSpPr>
          <a:xfrm>
            <a:off x="-548640" y="1564200"/>
            <a:ext cx="10103760" cy="2444760"/>
            <a:chOff x="-548640" y="1564200"/>
            <a:chExt cx="10103760" cy="2444760"/>
          </a:xfrm>
        </p:grpSpPr>
        <p:grpSp>
          <p:nvGrpSpPr>
            <p:cNvPr id="22" name="Google Shape;31;p2"/>
            <p:cNvGrpSpPr/>
            <p:nvPr/>
          </p:nvGrpSpPr>
          <p:grpSpPr>
            <a:xfrm>
              <a:off x="-548640" y="2912400"/>
              <a:ext cx="1096560" cy="1096560"/>
              <a:chOff x="-548640" y="2912400"/>
              <a:chExt cx="1096560" cy="1096560"/>
            </a:xfrm>
          </p:grpSpPr>
          <p:sp>
            <p:nvSpPr>
              <p:cNvPr id="23" name="Google Shape;32;p2"/>
              <p:cNvSpPr/>
              <p:nvPr/>
            </p:nvSpPr>
            <p:spPr>
              <a:xfrm>
                <a:off x="-548640" y="291240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4" name="Google Shape;33;p2"/>
              <p:cNvSpPr/>
              <p:nvPr/>
            </p:nvSpPr>
            <p:spPr>
              <a:xfrm>
                <a:off x="-492120" y="29689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5" name="Google Shape;34;p2"/>
              <p:cNvSpPr/>
              <p:nvPr/>
            </p:nvSpPr>
            <p:spPr>
              <a:xfrm>
                <a:off x="-438840" y="30218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6" name="Google Shape;35;p2"/>
              <p:cNvSpPr/>
              <p:nvPr/>
            </p:nvSpPr>
            <p:spPr>
              <a:xfrm>
                <a:off x="-384120" y="30769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7" name="Google Shape;36;p2"/>
              <p:cNvSpPr/>
              <p:nvPr/>
            </p:nvSpPr>
            <p:spPr>
              <a:xfrm>
                <a:off x="-329040" y="31316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8" name="Google Shape;37;p2"/>
              <p:cNvSpPr/>
              <p:nvPr/>
            </p:nvSpPr>
            <p:spPr>
              <a:xfrm>
                <a:off x="-274320" y="31863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9" name="Google Shape;38;p2"/>
              <p:cNvSpPr/>
              <p:nvPr/>
            </p:nvSpPr>
            <p:spPr>
              <a:xfrm>
                <a:off x="-213480" y="324756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0" name="Google Shape;39;p2"/>
              <p:cNvSpPr/>
              <p:nvPr/>
            </p:nvSpPr>
            <p:spPr>
              <a:xfrm>
                <a:off x="-152280" y="33084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31" name="Google Shape;40;p2"/>
            <p:cNvGrpSpPr/>
            <p:nvPr/>
          </p:nvGrpSpPr>
          <p:grpSpPr>
            <a:xfrm>
              <a:off x="8732520" y="1564200"/>
              <a:ext cx="822600" cy="822600"/>
              <a:chOff x="8732520" y="1564200"/>
              <a:chExt cx="822600" cy="822600"/>
            </a:xfrm>
          </p:grpSpPr>
          <p:sp>
            <p:nvSpPr>
              <p:cNvPr id="32" name="Google Shape;41;p2"/>
              <p:cNvSpPr/>
              <p:nvPr/>
            </p:nvSpPr>
            <p:spPr>
              <a:xfrm>
                <a:off x="8732520" y="156420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" name="Google Shape;42;p2"/>
              <p:cNvSpPr/>
              <p:nvPr/>
            </p:nvSpPr>
            <p:spPr>
              <a:xfrm>
                <a:off x="8775000" y="160668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" name="Google Shape;43;p2"/>
              <p:cNvSpPr/>
              <p:nvPr/>
            </p:nvSpPr>
            <p:spPr>
              <a:xfrm>
                <a:off x="8814600" y="1646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5" name="Google Shape;44;p2"/>
              <p:cNvSpPr/>
              <p:nvPr/>
            </p:nvSpPr>
            <p:spPr>
              <a:xfrm>
                <a:off x="8856000" y="168768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" name="Google Shape;45;p2"/>
              <p:cNvSpPr/>
              <p:nvPr/>
            </p:nvSpPr>
            <p:spPr>
              <a:xfrm>
                <a:off x="8897040" y="172872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" name="Google Shape;46;p2"/>
              <p:cNvSpPr/>
              <p:nvPr/>
            </p:nvSpPr>
            <p:spPr>
              <a:xfrm>
                <a:off x="8938080" y="176976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8" name="Google Shape;47;p2"/>
              <p:cNvSpPr/>
              <p:nvPr/>
            </p:nvSpPr>
            <p:spPr>
              <a:xfrm>
                <a:off x="8983800" y="181548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" name="Google Shape;48;p2"/>
              <p:cNvSpPr/>
              <p:nvPr/>
            </p:nvSpPr>
            <p:spPr>
              <a:xfrm>
                <a:off x="9029880" y="18612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911160" y="1203120"/>
            <a:ext cx="7321320" cy="2086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0" r:id="rId2"/>
    <p:sldLayoutId id="2147483711" r:id="rId3"/>
    <p:sldLayoutId id="2147483712" r:id="rId4"/>
    <p:sldLayoutId id="214748371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1695600" y="1881360"/>
            <a:ext cx="3002040" cy="63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296" name="Google Shape;484;p21"/>
          <p:cNvGrpSpPr/>
          <p:nvPr/>
        </p:nvGrpSpPr>
        <p:grpSpPr>
          <a:xfrm>
            <a:off x="517320" y="1800000"/>
            <a:ext cx="32400" cy="273960"/>
            <a:chOff x="517320" y="1800000"/>
            <a:chExt cx="32400" cy="273960"/>
          </a:xfrm>
        </p:grpSpPr>
        <p:sp>
          <p:nvSpPr>
            <p:cNvPr id="297" name="Google Shape;485;p21"/>
            <p:cNvSpPr/>
            <p:nvPr/>
          </p:nvSpPr>
          <p:spPr>
            <a:xfrm rot="5400000">
              <a:off x="517320" y="1800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98" name="Google Shape;486;p21"/>
            <p:cNvSpPr/>
            <p:nvPr/>
          </p:nvSpPr>
          <p:spPr>
            <a:xfrm rot="5400000">
              <a:off x="517320" y="18604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99" name="Google Shape;487;p21"/>
            <p:cNvSpPr/>
            <p:nvPr/>
          </p:nvSpPr>
          <p:spPr>
            <a:xfrm rot="5400000">
              <a:off x="517320" y="19209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00" name="Google Shape;488;p21"/>
            <p:cNvSpPr/>
            <p:nvPr/>
          </p:nvSpPr>
          <p:spPr>
            <a:xfrm rot="5400000">
              <a:off x="517320" y="19810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01" name="Google Shape;489;p21"/>
            <p:cNvSpPr/>
            <p:nvPr/>
          </p:nvSpPr>
          <p:spPr>
            <a:xfrm rot="5400000">
              <a:off x="517320" y="20415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302" name="Google Shape;490;p21"/>
          <p:cNvPicPr/>
          <p:nvPr/>
        </p:nvPicPr>
        <p:blipFill>
          <a:blip r:embed="rId3"/>
          <a:srcRect l="51169" t="4835" b="80959"/>
          <a:stretch/>
        </p:blipFill>
        <p:spPr>
          <a:xfrm rot="10800000">
            <a:off x="7504920" y="4482000"/>
            <a:ext cx="2329200" cy="661320"/>
          </a:xfrm>
          <a:prstGeom prst="rect">
            <a:avLst/>
          </a:prstGeom>
          <a:ln w="0">
            <a:noFill/>
          </a:ln>
        </p:spPr>
      </p:pic>
      <p:sp>
        <p:nvSpPr>
          <p:cNvPr id="303" name="Google Shape;491;p21"/>
          <p:cNvSpPr/>
          <p:nvPr/>
        </p:nvSpPr>
        <p:spPr>
          <a:xfrm>
            <a:off x="8473680" y="328788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04" name="Google Shape;492;p21"/>
          <p:cNvGrpSpPr/>
          <p:nvPr/>
        </p:nvGrpSpPr>
        <p:grpSpPr>
          <a:xfrm>
            <a:off x="-411480" y="1022760"/>
            <a:ext cx="9966600" cy="3410280"/>
            <a:chOff x="-411480" y="1022760"/>
            <a:chExt cx="9966600" cy="3410280"/>
          </a:xfrm>
        </p:grpSpPr>
        <p:grpSp>
          <p:nvGrpSpPr>
            <p:cNvPr id="305" name="Google Shape;493;p21"/>
            <p:cNvGrpSpPr/>
            <p:nvPr/>
          </p:nvGrpSpPr>
          <p:grpSpPr>
            <a:xfrm>
              <a:off x="-411480" y="1022760"/>
              <a:ext cx="822600" cy="822600"/>
              <a:chOff x="-411480" y="1022760"/>
              <a:chExt cx="822600" cy="822600"/>
            </a:xfrm>
          </p:grpSpPr>
          <p:sp>
            <p:nvSpPr>
              <p:cNvPr id="306" name="Google Shape;494;p21"/>
              <p:cNvSpPr/>
              <p:nvPr/>
            </p:nvSpPr>
            <p:spPr>
              <a:xfrm>
                <a:off x="-411480" y="102276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07" name="Google Shape;495;p21"/>
              <p:cNvSpPr/>
              <p:nvPr/>
            </p:nvSpPr>
            <p:spPr>
              <a:xfrm>
                <a:off x="-369000" y="106524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08" name="Google Shape;496;p21"/>
              <p:cNvSpPr/>
              <p:nvPr/>
            </p:nvSpPr>
            <p:spPr>
              <a:xfrm>
                <a:off x="-329400" y="11048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09" name="Google Shape;497;p21"/>
              <p:cNvSpPr/>
              <p:nvPr/>
            </p:nvSpPr>
            <p:spPr>
              <a:xfrm>
                <a:off x="-288000" y="114624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10" name="Google Shape;498;p21"/>
              <p:cNvSpPr/>
              <p:nvPr/>
            </p:nvSpPr>
            <p:spPr>
              <a:xfrm>
                <a:off x="-246960" y="118728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11" name="Google Shape;499;p21"/>
              <p:cNvSpPr/>
              <p:nvPr/>
            </p:nvSpPr>
            <p:spPr>
              <a:xfrm>
                <a:off x="-205920" y="122832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12" name="Google Shape;500;p21"/>
              <p:cNvSpPr/>
              <p:nvPr/>
            </p:nvSpPr>
            <p:spPr>
              <a:xfrm>
                <a:off x="-160200" y="127404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13" name="Google Shape;501;p21"/>
              <p:cNvSpPr/>
              <p:nvPr/>
            </p:nvSpPr>
            <p:spPr>
              <a:xfrm>
                <a:off x="-114480" y="132012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314" name="Google Shape;502;p21"/>
            <p:cNvGrpSpPr/>
            <p:nvPr/>
          </p:nvGrpSpPr>
          <p:grpSpPr>
            <a:xfrm>
              <a:off x="8732520" y="3610440"/>
              <a:ext cx="822600" cy="822600"/>
              <a:chOff x="8732520" y="3610440"/>
              <a:chExt cx="822600" cy="822600"/>
            </a:xfrm>
          </p:grpSpPr>
          <p:sp>
            <p:nvSpPr>
              <p:cNvPr id="315" name="Google Shape;503;p21"/>
              <p:cNvSpPr/>
              <p:nvPr/>
            </p:nvSpPr>
            <p:spPr>
              <a:xfrm>
                <a:off x="8732520" y="36104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16" name="Google Shape;504;p21"/>
              <p:cNvSpPr/>
              <p:nvPr/>
            </p:nvSpPr>
            <p:spPr>
              <a:xfrm>
                <a:off x="8775000" y="36529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17" name="Google Shape;505;p21"/>
              <p:cNvSpPr/>
              <p:nvPr/>
            </p:nvSpPr>
            <p:spPr>
              <a:xfrm>
                <a:off x="8814600" y="36925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18" name="Google Shape;506;p21"/>
              <p:cNvSpPr/>
              <p:nvPr/>
            </p:nvSpPr>
            <p:spPr>
              <a:xfrm>
                <a:off x="8856000" y="37339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19" name="Google Shape;507;p21"/>
              <p:cNvSpPr/>
              <p:nvPr/>
            </p:nvSpPr>
            <p:spPr>
              <a:xfrm>
                <a:off x="8897040" y="377496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20" name="Google Shape;508;p21"/>
              <p:cNvSpPr/>
              <p:nvPr/>
            </p:nvSpPr>
            <p:spPr>
              <a:xfrm>
                <a:off x="8938080" y="38160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21" name="Google Shape;509;p21"/>
              <p:cNvSpPr/>
              <p:nvPr/>
            </p:nvSpPr>
            <p:spPr>
              <a:xfrm>
                <a:off x="8983800" y="38617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22" name="Google Shape;510;p21"/>
              <p:cNvSpPr/>
              <p:nvPr/>
            </p:nvSpPr>
            <p:spPr>
              <a:xfrm>
                <a:off x="9029880" y="39078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323" name="Google Shape;511;p21"/>
          <p:cNvPicPr/>
          <p:nvPr/>
        </p:nvPicPr>
        <p:blipFill>
          <a:blip r:embed="rId4"/>
          <a:srcRect l="10330" t="19134" r="12747" b="11417"/>
          <a:stretch/>
        </p:blipFill>
        <p:spPr>
          <a:xfrm rot="16974600">
            <a:off x="-937440" y="-789480"/>
            <a:ext cx="2367000" cy="2086920"/>
          </a:xfrm>
          <a:prstGeom prst="rect">
            <a:avLst/>
          </a:prstGeom>
          <a:ln w="0">
            <a:noFill/>
          </a:ln>
        </p:spPr>
      </p:pic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" name="Google Shape;513;p22"/>
          <p:cNvGrpSpPr/>
          <p:nvPr/>
        </p:nvGrpSpPr>
        <p:grpSpPr>
          <a:xfrm>
            <a:off x="167040" y="1776240"/>
            <a:ext cx="8710920" cy="1826280"/>
            <a:chOff x="167040" y="1776240"/>
            <a:chExt cx="8710920" cy="1826280"/>
          </a:xfrm>
        </p:grpSpPr>
        <p:sp>
          <p:nvSpPr>
            <p:cNvPr id="326" name="Google Shape;514;p22"/>
            <p:cNvSpPr/>
            <p:nvPr/>
          </p:nvSpPr>
          <p:spPr>
            <a:xfrm flipH="1">
              <a:off x="8603640" y="33285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27" name="Google Shape;515;p22"/>
            <p:cNvSpPr/>
            <p:nvPr/>
          </p:nvSpPr>
          <p:spPr>
            <a:xfrm flipH="1">
              <a:off x="166680" y="177624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329" name="Google Shape;521;p22"/>
          <p:cNvPicPr/>
          <p:nvPr/>
        </p:nvPicPr>
        <p:blipFill>
          <a:blip r:embed="rId3">
            <a:alphaModFix amt="58000"/>
          </a:blip>
          <a:srcRect l="2380" r="54203" b="55966"/>
          <a:stretch/>
        </p:blipFill>
        <p:spPr>
          <a:xfrm rot="3477600">
            <a:off x="-1038960" y="-1529280"/>
            <a:ext cx="2688120" cy="2648160"/>
          </a:xfrm>
          <a:prstGeom prst="rect">
            <a:avLst/>
          </a:prstGeom>
          <a:ln w="0">
            <a:noFill/>
          </a:ln>
        </p:spPr>
      </p:pic>
      <p:pic>
        <p:nvPicPr>
          <p:cNvPr id="330" name="Google Shape;522;p22"/>
          <p:cNvPicPr/>
          <p:nvPr/>
        </p:nvPicPr>
        <p:blipFill>
          <a:blip r:embed="rId4"/>
          <a:srcRect l="12358" t="17954" r="14903" b="23637"/>
          <a:stretch/>
        </p:blipFill>
        <p:spPr>
          <a:xfrm rot="8714400">
            <a:off x="7651440" y="3826800"/>
            <a:ext cx="2670480" cy="2097000"/>
          </a:xfrm>
          <a:prstGeom prst="rect">
            <a:avLst/>
          </a:prstGeom>
          <a:ln w="0">
            <a:noFill/>
          </a:ln>
        </p:spPr>
      </p:pic>
      <p:grpSp>
        <p:nvGrpSpPr>
          <p:cNvPr id="331" name="Google Shape;523;p22"/>
          <p:cNvGrpSpPr/>
          <p:nvPr/>
        </p:nvGrpSpPr>
        <p:grpSpPr>
          <a:xfrm>
            <a:off x="-590760" y="617040"/>
            <a:ext cx="10135080" cy="2576160"/>
            <a:chOff x="-590760" y="617040"/>
            <a:chExt cx="10135080" cy="2576160"/>
          </a:xfrm>
        </p:grpSpPr>
        <p:grpSp>
          <p:nvGrpSpPr>
            <p:cNvPr id="332" name="Google Shape;524;p22"/>
            <p:cNvGrpSpPr/>
            <p:nvPr/>
          </p:nvGrpSpPr>
          <p:grpSpPr>
            <a:xfrm>
              <a:off x="-590760" y="617040"/>
              <a:ext cx="1096560" cy="1096560"/>
              <a:chOff x="-590760" y="617040"/>
              <a:chExt cx="1096560" cy="1096560"/>
            </a:xfrm>
          </p:grpSpPr>
          <p:sp>
            <p:nvSpPr>
              <p:cNvPr id="333" name="Google Shape;525;p22"/>
              <p:cNvSpPr/>
              <p:nvPr/>
            </p:nvSpPr>
            <p:spPr>
              <a:xfrm>
                <a:off x="-590760" y="6170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4" name="Google Shape;526;p22"/>
              <p:cNvSpPr/>
              <p:nvPr/>
            </p:nvSpPr>
            <p:spPr>
              <a:xfrm>
                <a:off x="-534240" y="6735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5" name="Google Shape;527;p22"/>
              <p:cNvSpPr/>
              <p:nvPr/>
            </p:nvSpPr>
            <p:spPr>
              <a:xfrm>
                <a:off x="-481320" y="7264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6" name="Google Shape;528;p22"/>
              <p:cNvSpPr/>
              <p:nvPr/>
            </p:nvSpPr>
            <p:spPr>
              <a:xfrm>
                <a:off x="-426240" y="7815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7" name="Google Shape;529;p22"/>
              <p:cNvSpPr/>
              <p:nvPr/>
            </p:nvSpPr>
            <p:spPr>
              <a:xfrm>
                <a:off x="-371520" y="836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8" name="Google Shape;530;p22"/>
              <p:cNvSpPr/>
              <p:nvPr/>
            </p:nvSpPr>
            <p:spPr>
              <a:xfrm>
                <a:off x="-316800" y="89100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39" name="Google Shape;531;p22"/>
              <p:cNvSpPr/>
              <p:nvPr/>
            </p:nvSpPr>
            <p:spPr>
              <a:xfrm>
                <a:off x="-255600" y="9522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0" name="Google Shape;532;p22"/>
              <p:cNvSpPr/>
              <p:nvPr/>
            </p:nvSpPr>
            <p:spPr>
              <a:xfrm>
                <a:off x="-194760" y="10130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341" name="Google Shape;533;p22"/>
            <p:cNvGrpSpPr/>
            <p:nvPr/>
          </p:nvGrpSpPr>
          <p:grpSpPr>
            <a:xfrm>
              <a:off x="8721720" y="2370600"/>
              <a:ext cx="822600" cy="822600"/>
              <a:chOff x="8721720" y="2370600"/>
              <a:chExt cx="822600" cy="822600"/>
            </a:xfrm>
          </p:grpSpPr>
          <p:sp>
            <p:nvSpPr>
              <p:cNvPr id="342" name="Google Shape;534;p22"/>
              <p:cNvSpPr/>
              <p:nvPr/>
            </p:nvSpPr>
            <p:spPr>
              <a:xfrm>
                <a:off x="8721720" y="237060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3" name="Google Shape;535;p22"/>
              <p:cNvSpPr/>
              <p:nvPr/>
            </p:nvSpPr>
            <p:spPr>
              <a:xfrm>
                <a:off x="8764200" y="241308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4" name="Google Shape;536;p22"/>
              <p:cNvSpPr/>
              <p:nvPr/>
            </p:nvSpPr>
            <p:spPr>
              <a:xfrm>
                <a:off x="8803800" y="24530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5" name="Google Shape;537;p22"/>
              <p:cNvSpPr/>
              <p:nvPr/>
            </p:nvSpPr>
            <p:spPr>
              <a:xfrm>
                <a:off x="8845200" y="249408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6" name="Google Shape;538;p22"/>
              <p:cNvSpPr/>
              <p:nvPr/>
            </p:nvSpPr>
            <p:spPr>
              <a:xfrm>
                <a:off x="8886240" y="253548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7" name="Google Shape;539;p22"/>
              <p:cNvSpPr/>
              <p:nvPr/>
            </p:nvSpPr>
            <p:spPr>
              <a:xfrm>
                <a:off x="8927280" y="257652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8" name="Google Shape;540;p22"/>
              <p:cNvSpPr/>
              <p:nvPr/>
            </p:nvSpPr>
            <p:spPr>
              <a:xfrm>
                <a:off x="8973000" y="262224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49" name="Google Shape;541;p22"/>
              <p:cNvSpPr/>
              <p:nvPr/>
            </p:nvSpPr>
            <p:spPr>
              <a:xfrm>
                <a:off x="9018720" y="266796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51" name="Google Shape;546;p23"/>
          <p:cNvSpPr/>
          <p:nvPr/>
        </p:nvSpPr>
        <p:spPr>
          <a:xfrm>
            <a:off x="8623440" y="324468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52" name="Google Shape;547;p23"/>
          <p:cNvGrpSpPr/>
          <p:nvPr/>
        </p:nvGrpSpPr>
        <p:grpSpPr>
          <a:xfrm>
            <a:off x="1340640" y="4840920"/>
            <a:ext cx="273960" cy="32400"/>
            <a:chOff x="1340640" y="4840920"/>
            <a:chExt cx="273960" cy="32400"/>
          </a:xfrm>
        </p:grpSpPr>
        <p:sp>
          <p:nvSpPr>
            <p:cNvPr id="353" name="Google Shape;548;p23"/>
            <p:cNvSpPr/>
            <p:nvPr/>
          </p:nvSpPr>
          <p:spPr>
            <a:xfrm>
              <a:off x="134064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54" name="Google Shape;549;p23"/>
            <p:cNvSpPr/>
            <p:nvPr/>
          </p:nvSpPr>
          <p:spPr>
            <a:xfrm>
              <a:off x="140112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55" name="Google Shape;550;p23"/>
            <p:cNvSpPr/>
            <p:nvPr/>
          </p:nvSpPr>
          <p:spPr>
            <a:xfrm>
              <a:off x="146160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56" name="Google Shape;551;p23"/>
            <p:cNvSpPr/>
            <p:nvPr/>
          </p:nvSpPr>
          <p:spPr>
            <a:xfrm>
              <a:off x="152208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57" name="Google Shape;552;p23"/>
            <p:cNvSpPr/>
            <p:nvPr/>
          </p:nvSpPr>
          <p:spPr>
            <a:xfrm>
              <a:off x="1582200" y="484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358" name="Google Shape;553;p23"/>
          <p:cNvGrpSpPr/>
          <p:nvPr/>
        </p:nvGrpSpPr>
        <p:grpSpPr>
          <a:xfrm>
            <a:off x="-604800" y="3378960"/>
            <a:ext cx="8799840" cy="2047680"/>
            <a:chOff x="-604800" y="3378960"/>
            <a:chExt cx="8799840" cy="2047680"/>
          </a:xfrm>
        </p:grpSpPr>
        <p:grpSp>
          <p:nvGrpSpPr>
            <p:cNvPr id="359" name="Google Shape;554;p23"/>
            <p:cNvGrpSpPr/>
            <p:nvPr/>
          </p:nvGrpSpPr>
          <p:grpSpPr>
            <a:xfrm>
              <a:off x="7372440" y="4604040"/>
              <a:ext cx="822600" cy="822600"/>
              <a:chOff x="7372440" y="4604040"/>
              <a:chExt cx="822600" cy="822600"/>
            </a:xfrm>
          </p:grpSpPr>
          <p:sp>
            <p:nvSpPr>
              <p:cNvPr id="360" name="Google Shape;555;p23"/>
              <p:cNvSpPr/>
              <p:nvPr/>
            </p:nvSpPr>
            <p:spPr>
              <a:xfrm>
                <a:off x="7372440" y="46040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1" name="Google Shape;556;p23"/>
              <p:cNvSpPr/>
              <p:nvPr/>
            </p:nvSpPr>
            <p:spPr>
              <a:xfrm>
                <a:off x="7414920" y="46465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2" name="Google Shape;557;p23"/>
              <p:cNvSpPr/>
              <p:nvPr/>
            </p:nvSpPr>
            <p:spPr>
              <a:xfrm>
                <a:off x="7454520" y="46861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3" name="Google Shape;558;p23"/>
              <p:cNvSpPr/>
              <p:nvPr/>
            </p:nvSpPr>
            <p:spPr>
              <a:xfrm>
                <a:off x="7495920" y="47275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4" name="Google Shape;559;p23"/>
              <p:cNvSpPr/>
              <p:nvPr/>
            </p:nvSpPr>
            <p:spPr>
              <a:xfrm>
                <a:off x="7536960" y="476856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5" name="Google Shape;560;p23"/>
              <p:cNvSpPr/>
              <p:nvPr/>
            </p:nvSpPr>
            <p:spPr>
              <a:xfrm>
                <a:off x="7578000" y="48096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6" name="Google Shape;561;p23"/>
              <p:cNvSpPr/>
              <p:nvPr/>
            </p:nvSpPr>
            <p:spPr>
              <a:xfrm>
                <a:off x="7623720" y="48553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67" name="Google Shape;562;p23"/>
              <p:cNvSpPr/>
              <p:nvPr/>
            </p:nvSpPr>
            <p:spPr>
              <a:xfrm>
                <a:off x="7669440" y="49010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368" name="Google Shape;563;p23"/>
            <p:cNvGrpSpPr/>
            <p:nvPr/>
          </p:nvGrpSpPr>
          <p:grpSpPr>
            <a:xfrm>
              <a:off x="-604800" y="3378960"/>
              <a:ext cx="1096560" cy="1096560"/>
              <a:chOff x="-604800" y="3378960"/>
              <a:chExt cx="1096560" cy="1096560"/>
            </a:xfrm>
          </p:grpSpPr>
          <p:sp>
            <p:nvSpPr>
              <p:cNvPr id="369" name="Google Shape;564;p23"/>
              <p:cNvSpPr/>
              <p:nvPr/>
            </p:nvSpPr>
            <p:spPr>
              <a:xfrm>
                <a:off x="-604800" y="337896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0" name="Google Shape;565;p23"/>
              <p:cNvSpPr/>
              <p:nvPr/>
            </p:nvSpPr>
            <p:spPr>
              <a:xfrm>
                <a:off x="-548280" y="343548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1" name="Google Shape;566;p23"/>
              <p:cNvSpPr/>
              <p:nvPr/>
            </p:nvSpPr>
            <p:spPr>
              <a:xfrm>
                <a:off x="-495000" y="348876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2" name="Google Shape;567;p23"/>
              <p:cNvSpPr/>
              <p:nvPr/>
            </p:nvSpPr>
            <p:spPr>
              <a:xfrm>
                <a:off x="-440280" y="354348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3" name="Google Shape;568;p23"/>
              <p:cNvSpPr/>
              <p:nvPr/>
            </p:nvSpPr>
            <p:spPr>
              <a:xfrm>
                <a:off x="-385200" y="35985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4" name="Google Shape;569;p23"/>
              <p:cNvSpPr/>
              <p:nvPr/>
            </p:nvSpPr>
            <p:spPr>
              <a:xfrm>
                <a:off x="-330480" y="365328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5" name="Google Shape;570;p23"/>
              <p:cNvSpPr/>
              <p:nvPr/>
            </p:nvSpPr>
            <p:spPr>
              <a:xfrm>
                <a:off x="-269640" y="371412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76" name="Google Shape;571;p23"/>
              <p:cNvSpPr/>
              <p:nvPr/>
            </p:nvSpPr>
            <p:spPr>
              <a:xfrm>
                <a:off x="-208440" y="37753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377" name="Google Shape;572;p23"/>
          <p:cNvPicPr/>
          <p:nvPr/>
        </p:nvPicPr>
        <p:blipFill>
          <a:blip r:embed="rId3"/>
          <a:srcRect l="13851" t="18886" r="14190" b="15033"/>
          <a:stretch/>
        </p:blipFill>
        <p:spPr>
          <a:xfrm rot="996000">
            <a:off x="-1123200" y="3797640"/>
            <a:ext cx="2406960" cy="2158920"/>
          </a:xfrm>
          <a:prstGeom prst="rect">
            <a:avLst/>
          </a:prstGeom>
          <a:ln w="0">
            <a:noFill/>
          </a:ln>
        </p:spPr>
      </p:pic>
      <p:pic>
        <p:nvPicPr>
          <p:cNvPr id="378" name="Google Shape;573;p23"/>
          <p:cNvPicPr/>
          <p:nvPr/>
        </p:nvPicPr>
        <p:blipFill>
          <a:blip r:embed="rId4"/>
          <a:srcRect l="25238" r="24663"/>
          <a:stretch/>
        </p:blipFill>
        <p:spPr>
          <a:xfrm rot="9390600" flipH="1">
            <a:off x="7621920" y="3882600"/>
            <a:ext cx="2045160" cy="21589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380" name="Google Shape;582;p24"/>
          <p:cNvGrpSpPr/>
          <p:nvPr/>
        </p:nvGrpSpPr>
        <p:grpSpPr>
          <a:xfrm>
            <a:off x="517320" y="3519720"/>
            <a:ext cx="32400" cy="273960"/>
            <a:chOff x="517320" y="3519720"/>
            <a:chExt cx="32400" cy="273960"/>
          </a:xfrm>
        </p:grpSpPr>
        <p:sp>
          <p:nvSpPr>
            <p:cNvPr id="381" name="Google Shape;583;p24"/>
            <p:cNvSpPr/>
            <p:nvPr/>
          </p:nvSpPr>
          <p:spPr>
            <a:xfrm rot="5400000">
              <a:off x="517320" y="35197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82" name="Google Shape;584;p24"/>
            <p:cNvSpPr/>
            <p:nvPr/>
          </p:nvSpPr>
          <p:spPr>
            <a:xfrm rot="5400000">
              <a:off x="517320" y="35802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83" name="Google Shape;585;p24"/>
            <p:cNvSpPr/>
            <p:nvPr/>
          </p:nvSpPr>
          <p:spPr>
            <a:xfrm rot="5400000">
              <a:off x="517320" y="36406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84" name="Google Shape;586;p24"/>
            <p:cNvSpPr/>
            <p:nvPr/>
          </p:nvSpPr>
          <p:spPr>
            <a:xfrm rot="5400000">
              <a:off x="517320" y="37011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85" name="Google Shape;587;p24"/>
            <p:cNvSpPr/>
            <p:nvPr/>
          </p:nvSpPr>
          <p:spPr>
            <a:xfrm rot="5400000">
              <a:off x="517320" y="37612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386" name="Google Shape;588;p24"/>
          <p:cNvSpPr/>
          <p:nvPr/>
        </p:nvSpPr>
        <p:spPr>
          <a:xfrm>
            <a:off x="8430840" y="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387" name="Google Shape;589;p24"/>
          <p:cNvSpPr/>
          <p:nvPr/>
        </p:nvSpPr>
        <p:spPr>
          <a:xfrm>
            <a:off x="8430840" y="92340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88" name="Google Shape;590;p24"/>
          <p:cNvGrpSpPr/>
          <p:nvPr/>
        </p:nvGrpSpPr>
        <p:grpSpPr>
          <a:xfrm>
            <a:off x="-259200" y="1099080"/>
            <a:ext cx="9997200" cy="2495160"/>
            <a:chOff x="-259200" y="1099080"/>
            <a:chExt cx="9997200" cy="2495160"/>
          </a:xfrm>
        </p:grpSpPr>
        <p:grpSp>
          <p:nvGrpSpPr>
            <p:cNvPr id="389" name="Google Shape;591;p24"/>
            <p:cNvGrpSpPr/>
            <p:nvPr/>
          </p:nvGrpSpPr>
          <p:grpSpPr>
            <a:xfrm>
              <a:off x="-259200" y="2771640"/>
              <a:ext cx="822600" cy="822600"/>
              <a:chOff x="-259200" y="2771640"/>
              <a:chExt cx="822600" cy="822600"/>
            </a:xfrm>
          </p:grpSpPr>
          <p:sp>
            <p:nvSpPr>
              <p:cNvPr id="390" name="Google Shape;592;p24"/>
              <p:cNvSpPr/>
              <p:nvPr/>
            </p:nvSpPr>
            <p:spPr>
              <a:xfrm>
                <a:off x="-259200" y="27716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1" name="Google Shape;593;p24"/>
              <p:cNvSpPr/>
              <p:nvPr/>
            </p:nvSpPr>
            <p:spPr>
              <a:xfrm>
                <a:off x="-216720" y="28141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2" name="Google Shape;594;p24"/>
              <p:cNvSpPr/>
              <p:nvPr/>
            </p:nvSpPr>
            <p:spPr>
              <a:xfrm>
                <a:off x="-176760" y="28537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3" name="Google Shape;595;p24"/>
              <p:cNvSpPr/>
              <p:nvPr/>
            </p:nvSpPr>
            <p:spPr>
              <a:xfrm>
                <a:off x="-135720" y="28951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4" name="Google Shape;596;p24"/>
              <p:cNvSpPr/>
              <p:nvPr/>
            </p:nvSpPr>
            <p:spPr>
              <a:xfrm>
                <a:off x="-94680" y="293616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5" name="Google Shape;597;p24"/>
              <p:cNvSpPr/>
              <p:nvPr/>
            </p:nvSpPr>
            <p:spPr>
              <a:xfrm>
                <a:off x="-53280" y="29772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6" name="Google Shape;598;p24"/>
              <p:cNvSpPr/>
              <p:nvPr/>
            </p:nvSpPr>
            <p:spPr>
              <a:xfrm>
                <a:off x="-7560" y="30229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397" name="Google Shape;599;p24"/>
              <p:cNvSpPr/>
              <p:nvPr/>
            </p:nvSpPr>
            <p:spPr>
              <a:xfrm>
                <a:off x="38160" y="30690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398" name="Google Shape;600;p24"/>
            <p:cNvGrpSpPr/>
            <p:nvPr/>
          </p:nvGrpSpPr>
          <p:grpSpPr>
            <a:xfrm>
              <a:off x="8641080" y="1099080"/>
              <a:ext cx="1096920" cy="1096920"/>
              <a:chOff x="8641080" y="1099080"/>
              <a:chExt cx="1096920" cy="1096920"/>
            </a:xfrm>
          </p:grpSpPr>
          <p:sp>
            <p:nvSpPr>
              <p:cNvPr id="399" name="Google Shape;601;p24"/>
              <p:cNvSpPr/>
              <p:nvPr/>
            </p:nvSpPr>
            <p:spPr>
              <a:xfrm>
                <a:off x="8641080" y="109908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0" name="Google Shape;602;p24"/>
              <p:cNvSpPr/>
              <p:nvPr/>
            </p:nvSpPr>
            <p:spPr>
              <a:xfrm>
                <a:off x="8697600" y="115560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1" name="Google Shape;603;p24"/>
              <p:cNvSpPr/>
              <p:nvPr/>
            </p:nvSpPr>
            <p:spPr>
              <a:xfrm>
                <a:off x="8750520" y="120852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2" name="Google Shape;604;p24"/>
              <p:cNvSpPr/>
              <p:nvPr/>
            </p:nvSpPr>
            <p:spPr>
              <a:xfrm>
                <a:off x="8805600" y="126360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3" name="Google Shape;605;p24"/>
              <p:cNvSpPr/>
              <p:nvPr/>
            </p:nvSpPr>
            <p:spPr>
              <a:xfrm>
                <a:off x="8860680" y="13183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4" name="Google Shape;606;p24"/>
              <p:cNvSpPr/>
              <p:nvPr/>
            </p:nvSpPr>
            <p:spPr>
              <a:xfrm>
                <a:off x="8915400" y="137304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5" name="Google Shape;607;p24"/>
              <p:cNvSpPr/>
              <p:nvPr/>
            </p:nvSpPr>
            <p:spPr>
              <a:xfrm>
                <a:off x="8976240" y="143424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06" name="Google Shape;608;p24"/>
              <p:cNvSpPr/>
              <p:nvPr/>
            </p:nvSpPr>
            <p:spPr>
              <a:xfrm>
                <a:off x="9037440" y="149508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407" name="Google Shape;609;p24"/>
          <p:cNvPicPr/>
          <p:nvPr/>
        </p:nvPicPr>
        <p:blipFill>
          <a:blip r:embed="rId3"/>
          <a:srcRect l="21721" r="22381"/>
          <a:stretch/>
        </p:blipFill>
        <p:spPr>
          <a:xfrm>
            <a:off x="-729720" y="3156480"/>
            <a:ext cx="2075400" cy="19576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611;p25"/>
          <p:cNvPicPr/>
          <p:nvPr/>
        </p:nvPicPr>
        <p:blipFill>
          <a:blip r:embed="rId3">
            <a:alphaModFix amt="70000"/>
          </a:blip>
          <a:srcRect l="57128" t="18431" b="44949"/>
          <a:stretch/>
        </p:blipFill>
        <p:spPr>
          <a:xfrm rot="5669400" flipH="1">
            <a:off x="-828000" y="-713160"/>
            <a:ext cx="2148480" cy="1792080"/>
          </a:xfrm>
          <a:prstGeom prst="rect">
            <a:avLst/>
          </a:prstGeom>
          <a:ln w="0">
            <a:noFill/>
          </a:ln>
        </p:spPr>
      </p:pic>
      <p:sp>
        <p:nvSpPr>
          <p:cNvPr id="409" name="Google Shape;612;p25"/>
          <p:cNvSpPr/>
          <p:nvPr/>
        </p:nvSpPr>
        <p:spPr>
          <a:xfrm>
            <a:off x="8565120" y="301464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410" name="Google Shape;613;p25"/>
          <p:cNvGrpSpPr/>
          <p:nvPr/>
        </p:nvGrpSpPr>
        <p:grpSpPr>
          <a:xfrm>
            <a:off x="-411840" y="917640"/>
            <a:ext cx="10104120" cy="3541320"/>
            <a:chOff x="-411840" y="917640"/>
            <a:chExt cx="10104120" cy="3541320"/>
          </a:xfrm>
        </p:grpSpPr>
        <p:grpSp>
          <p:nvGrpSpPr>
            <p:cNvPr id="411" name="Google Shape;614;p25"/>
            <p:cNvGrpSpPr/>
            <p:nvPr/>
          </p:nvGrpSpPr>
          <p:grpSpPr>
            <a:xfrm>
              <a:off x="8595360" y="3362040"/>
              <a:ext cx="1096920" cy="1096920"/>
              <a:chOff x="8595360" y="3362040"/>
              <a:chExt cx="1096920" cy="1096920"/>
            </a:xfrm>
          </p:grpSpPr>
          <p:sp>
            <p:nvSpPr>
              <p:cNvPr id="412" name="Google Shape;615;p25"/>
              <p:cNvSpPr/>
              <p:nvPr/>
            </p:nvSpPr>
            <p:spPr>
              <a:xfrm>
                <a:off x="8595360" y="336204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3" name="Google Shape;616;p25"/>
              <p:cNvSpPr/>
              <p:nvPr/>
            </p:nvSpPr>
            <p:spPr>
              <a:xfrm>
                <a:off x="8651880" y="34185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4" name="Google Shape;617;p25"/>
              <p:cNvSpPr/>
              <p:nvPr/>
            </p:nvSpPr>
            <p:spPr>
              <a:xfrm>
                <a:off x="8704800" y="34714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5" name="Google Shape;618;p25"/>
              <p:cNvSpPr/>
              <p:nvPr/>
            </p:nvSpPr>
            <p:spPr>
              <a:xfrm>
                <a:off x="8759880" y="35265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6" name="Google Shape;619;p25"/>
              <p:cNvSpPr/>
              <p:nvPr/>
            </p:nvSpPr>
            <p:spPr>
              <a:xfrm>
                <a:off x="8814960" y="3581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7" name="Google Shape;620;p25"/>
              <p:cNvSpPr/>
              <p:nvPr/>
            </p:nvSpPr>
            <p:spPr>
              <a:xfrm>
                <a:off x="8869680" y="363600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8" name="Google Shape;621;p25"/>
              <p:cNvSpPr/>
              <p:nvPr/>
            </p:nvSpPr>
            <p:spPr>
              <a:xfrm>
                <a:off x="8930520" y="369720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19" name="Google Shape;622;p25"/>
              <p:cNvSpPr/>
              <p:nvPr/>
            </p:nvSpPr>
            <p:spPr>
              <a:xfrm>
                <a:off x="8991720" y="37580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420" name="Google Shape;623;p25"/>
            <p:cNvGrpSpPr/>
            <p:nvPr/>
          </p:nvGrpSpPr>
          <p:grpSpPr>
            <a:xfrm>
              <a:off x="-411840" y="917640"/>
              <a:ext cx="822600" cy="822600"/>
              <a:chOff x="-411840" y="917640"/>
              <a:chExt cx="822600" cy="822600"/>
            </a:xfrm>
          </p:grpSpPr>
          <p:sp>
            <p:nvSpPr>
              <p:cNvPr id="421" name="Google Shape;624;p25"/>
              <p:cNvSpPr/>
              <p:nvPr/>
            </p:nvSpPr>
            <p:spPr>
              <a:xfrm>
                <a:off x="-411840" y="9176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2" name="Google Shape;625;p25"/>
              <p:cNvSpPr/>
              <p:nvPr/>
            </p:nvSpPr>
            <p:spPr>
              <a:xfrm>
                <a:off x="-369360" y="9601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3" name="Google Shape;626;p25"/>
              <p:cNvSpPr/>
              <p:nvPr/>
            </p:nvSpPr>
            <p:spPr>
              <a:xfrm>
                <a:off x="-329760" y="10000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4" name="Google Shape;627;p25"/>
              <p:cNvSpPr/>
              <p:nvPr/>
            </p:nvSpPr>
            <p:spPr>
              <a:xfrm>
                <a:off x="-288360" y="10411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5" name="Google Shape;628;p25"/>
              <p:cNvSpPr/>
              <p:nvPr/>
            </p:nvSpPr>
            <p:spPr>
              <a:xfrm>
                <a:off x="-247320" y="108216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6" name="Google Shape;629;p25"/>
              <p:cNvSpPr/>
              <p:nvPr/>
            </p:nvSpPr>
            <p:spPr>
              <a:xfrm>
                <a:off x="-206280" y="112356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7" name="Google Shape;630;p25"/>
              <p:cNvSpPr/>
              <p:nvPr/>
            </p:nvSpPr>
            <p:spPr>
              <a:xfrm>
                <a:off x="-160560" y="116928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28" name="Google Shape;631;p25"/>
              <p:cNvSpPr/>
              <p:nvPr/>
            </p:nvSpPr>
            <p:spPr>
              <a:xfrm>
                <a:off x="-114840" y="12150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430" name="Google Shape;641;p25"/>
          <p:cNvGrpSpPr/>
          <p:nvPr/>
        </p:nvGrpSpPr>
        <p:grpSpPr>
          <a:xfrm>
            <a:off x="461160" y="1690920"/>
            <a:ext cx="32400" cy="273960"/>
            <a:chOff x="461160" y="1690920"/>
            <a:chExt cx="32400" cy="273960"/>
          </a:xfrm>
        </p:grpSpPr>
        <p:sp>
          <p:nvSpPr>
            <p:cNvPr id="431" name="Google Shape;642;p25"/>
            <p:cNvSpPr/>
            <p:nvPr/>
          </p:nvSpPr>
          <p:spPr>
            <a:xfrm rot="5400000">
              <a:off x="461160" y="169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32" name="Google Shape;643;p25"/>
            <p:cNvSpPr/>
            <p:nvPr/>
          </p:nvSpPr>
          <p:spPr>
            <a:xfrm rot="5400000">
              <a:off x="461160" y="1751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33" name="Google Shape;644;p25"/>
            <p:cNvSpPr/>
            <p:nvPr/>
          </p:nvSpPr>
          <p:spPr>
            <a:xfrm rot="5400000">
              <a:off x="461160" y="1811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34" name="Google Shape;645;p25"/>
            <p:cNvSpPr/>
            <p:nvPr/>
          </p:nvSpPr>
          <p:spPr>
            <a:xfrm rot="5400000">
              <a:off x="461160" y="18723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35" name="Google Shape;646;p25"/>
            <p:cNvSpPr/>
            <p:nvPr/>
          </p:nvSpPr>
          <p:spPr>
            <a:xfrm rot="5400000">
              <a:off x="461160" y="19324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436" name="Google Shape;647;p25"/>
          <p:cNvPicPr/>
          <p:nvPr/>
        </p:nvPicPr>
        <p:blipFill>
          <a:blip r:embed="rId4"/>
          <a:srcRect l="14452" r="15323"/>
          <a:stretch/>
        </p:blipFill>
        <p:spPr>
          <a:xfrm flipH="1">
            <a:off x="7765560" y="3418560"/>
            <a:ext cx="2697120" cy="20253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7" name="Google Shape;649;p26"/>
          <p:cNvGrpSpPr/>
          <p:nvPr/>
        </p:nvGrpSpPr>
        <p:grpSpPr>
          <a:xfrm>
            <a:off x="-548640" y="666720"/>
            <a:ext cx="9762120" cy="1166760"/>
            <a:chOff x="-548640" y="666720"/>
            <a:chExt cx="9762120" cy="1166760"/>
          </a:xfrm>
        </p:grpSpPr>
        <p:grpSp>
          <p:nvGrpSpPr>
            <p:cNvPr id="438" name="Google Shape;650;p26"/>
            <p:cNvGrpSpPr/>
            <p:nvPr/>
          </p:nvGrpSpPr>
          <p:grpSpPr>
            <a:xfrm>
              <a:off x="8390880" y="1010880"/>
              <a:ext cx="822600" cy="822600"/>
              <a:chOff x="8390880" y="1010880"/>
              <a:chExt cx="822600" cy="822600"/>
            </a:xfrm>
          </p:grpSpPr>
          <p:sp>
            <p:nvSpPr>
              <p:cNvPr id="439" name="Google Shape;651;p26"/>
              <p:cNvSpPr/>
              <p:nvPr/>
            </p:nvSpPr>
            <p:spPr>
              <a:xfrm flipV="1">
                <a:off x="8390880" y="101052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0" name="Google Shape;652;p26"/>
              <p:cNvSpPr/>
              <p:nvPr/>
            </p:nvSpPr>
            <p:spPr>
              <a:xfrm flipV="1">
                <a:off x="8433360" y="105300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1" name="Google Shape;653;p26"/>
              <p:cNvSpPr/>
              <p:nvPr/>
            </p:nvSpPr>
            <p:spPr>
              <a:xfrm flipV="1">
                <a:off x="8472960" y="10933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2" name="Google Shape;654;p26"/>
              <p:cNvSpPr/>
              <p:nvPr/>
            </p:nvSpPr>
            <p:spPr>
              <a:xfrm flipV="1">
                <a:off x="8514360" y="113400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3" name="Google Shape;655;p26"/>
              <p:cNvSpPr/>
              <p:nvPr/>
            </p:nvSpPr>
            <p:spPr>
              <a:xfrm flipV="1">
                <a:off x="8555400" y="117504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4" name="Google Shape;656;p26"/>
              <p:cNvSpPr/>
              <p:nvPr/>
            </p:nvSpPr>
            <p:spPr>
              <a:xfrm flipV="1">
                <a:off x="8596440" y="12168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5" name="Google Shape;657;p26"/>
              <p:cNvSpPr/>
              <p:nvPr/>
            </p:nvSpPr>
            <p:spPr>
              <a:xfrm flipV="1">
                <a:off x="8642160" y="12625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6" name="Google Shape;658;p26"/>
              <p:cNvSpPr/>
              <p:nvPr/>
            </p:nvSpPr>
            <p:spPr>
              <a:xfrm flipV="1">
                <a:off x="8687880" y="13082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447" name="Google Shape;659;p26"/>
            <p:cNvGrpSpPr/>
            <p:nvPr/>
          </p:nvGrpSpPr>
          <p:grpSpPr>
            <a:xfrm>
              <a:off x="-548640" y="666720"/>
              <a:ext cx="1096560" cy="1096560"/>
              <a:chOff x="-548640" y="666720"/>
              <a:chExt cx="1096560" cy="1096560"/>
            </a:xfrm>
          </p:grpSpPr>
          <p:sp>
            <p:nvSpPr>
              <p:cNvPr id="448" name="Google Shape;660;p26"/>
              <p:cNvSpPr/>
              <p:nvPr/>
            </p:nvSpPr>
            <p:spPr>
              <a:xfrm flipV="1">
                <a:off x="-548280" y="66636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49" name="Google Shape;661;p26"/>
              <p:cNvSpPr/>
              <p:nvPr/>
            </p:nvSpPr>
            <p:spPr>
              <a:xfrm flipV="1">
                <a:off x="-491760" y="72288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0" name="Google Shape;662;p26"/>
              <p:cNvSpPr/>
              <p:nvPr/>
            </p:nvSpPr>
            <p:spPr>
              <a:xfrm flipV="1">
                <a:off x="-438480" y="77616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1" name="Google Shape;663;p26"/>
              <p:cNvSpPr/>
              <p:nvPr/>
            </p:nvSpPr>
            <p:spPr>
              <a:xfrm flipV="1">
                <a:off x="-383760" y="83124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2" name="Google Shape;664;p26"/>
              <p:cNvSpPr/>
              <p:nvPr/>
            </p:nvSpPr>
            <p:spPr>
              <a:xfrm flipV="1">
                <a:off x="-328680" y="8859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3" name="Google Shape;665;p26"/>
              <p:cNvSpPr/>
              <p:nvPr/>
            </p:nvSpPr>
            <p:spPr>
              <a:xfrm flipV="1">
                <a:off x="-273960" y="9399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4" name="Google Shape;666;p26"/>
              <p:cNvSpPr/>
              <p:nvPr/>
            </p:nvSpPr>
            <p:spPr>
              <a:xfrm flipV="1">
                <a:off x="-213120" y="100188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55" name="Google Shape;667;p26"/>
              <p:cNvSpPr/>
              <p:nvPr/>
            </p:nvSpPr>
            <p:spPr>
              <a:xfrm flipV="1">
                <a:off x="-151920" y="10627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57" name="Google Shape;681;p26"/>
          <p:cNvSpPr/>
          <p:nvPr/>
        </p:nvSpPr>
        <p:spPr>
          <a:xfrm rot="10800000" flipH="1">
            <a:off x="371520" y="177660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458" name="Google Shape;682;p26"/>
          <p:cNvGrpSpPr/>
          <p:nvPr/>
        </p:nvGrpSpPr>
        <p:grpSpPr>
          <a:xfrm>
            <a:off x="8688600" y="2053440"/>
            <a:ext cx="32400" cy="273960"/>
            <a:chOff x="8688600" y="2053440"/>
            <a:chExt cx="32400" cy="273960"/>
          </a:xfrm>
        </p:grpSpPr>
        <p:sp>
          <p:nvSpPr>
            <p:cNvPr id="459" name="Google Shape;683;p26"/>
            <p:cNvSpPr/>
            <p:nvPr/>
          </p:nvSpPr>
          <p:spPr>
            <a:xfrm rot="5400000" flipV="1">
              <a:off x="8688600" y="20534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60" name="Google Shape;684;p26"/>
            <p:cNvSpPr/>
            <p:nvPr/>
          </p:nvSpPr>
          <p:spPr>
            <a:xfrm rot="5400000" flipV="1">
              <a:off x="8688600" y="2113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61" name="Google Shape;685;p26"/>
            <p:cNvSpPr/>
            <p:nvPr/>
          </p:nvSpPr>
          <p:spPr>
            <a:xfrm rot="5400000" flipV="1">
              <a:off x="8688600" y="2174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62" name="Google Shape;686;p26"/>
            <p:cNvSpPr/>
            <p:nvPr/>
          </p:nvSpPr>
          <p:spPr>
            <a:xfrm rot="5400000" flipV="1">
              <a:off x="8688600" y="2234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63" name="Google Shape;687;p26"/>
            <p:cNvSpPr/>
            <p:nvPr/>
          </p:nvSpPr>
          <p:spPr>
            <a:xfrm rot="5400000" flipV="1">
              <a:off x="8688600" y="2295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464" name="Google Shape;688;p26"/>
          <p:cNvPicPr/>
          <p:nvPr/>
        </p:nvPicPr>
        <p:blipFill>
          <a:blip r:embed="rId3"/>
          <a:srcRect l="25238" r="24663"/>
          <a:stretch/>
        </p:blipFill>
        <p:spPr>
          <a:xfrm rot="1409400">
            <a:off x="7878240" y="-898560"/>
            <a:ext cx="2045160" cy="2158920"/>
          </a:xfrm>
          <a:prstGeom prst="rect">
            <a:avLst/>
          </a:prstGeom>
          <a:ln w="0">
            <a:noFill/>
          </a:ln>
        </p:spPr>
      </p:pic>
      <p:pic>
        <p:nvPicPr>
          <p:cNvPr id="465" name="Google Shape;689;p26"/>
          <p:cNvPicPr/>
          <p:nvPr/>
        </p:nvPicPr>
        <p:blipFill>
          <a:blip r:embed="rId4"/>
          <a:srcRect l="13851" t="18886" r="14190" b="15033"/>
          <a:stretch/>
        </p:blipFill>
        <p:spPr>
          <a:xfrm rot="9804000" flipH="1">
            <a:off x="-1095480" y="-813600"/>
            <a:ext cx="2406960" cy="21589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title"/>
          </p:nvPr>
        </p:nvSpPr>
        <p:spPr>
          <a:xfrm>
            <a:off x="3733920" y="61848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5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4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 type="title"/>
          </p:nvPr>
        </p:nvSpPr>
        <p:spPr>
          <a:xfrm>
            <a:off x="3733920" y="197064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5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4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 type="title"/>
          </p:nvPr>
        </p:nvSpPr>
        <p:spPr>
          <a:xfrm>
            <a:off x="3733920" y="332280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5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4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69" name="Google Shape;697;p27"/>
          <p:cNvSpPr/>
          <p:nvPr/>
        </p:nvSpPr>
        <p:spPr>
          <a:xfrm flipH="1">
            <a:off x="8127360" y="3132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470" name="Google Shape;698;p27"/>
          <p:cNvSpPr/>
          <p:nvPr/>
        </p:nvSpPr>
        <p:spPr>
          <a:xfrm>
            <a:off x="8571600" y="179820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471" name="Google Shape;699;p27"/>
          <p:cNvGrpSpPr/>
          <p:nvPr/>
        </p:nvGrpSpPr>
        <p:grpSpPr>
          <a:xfrm>
            <a:off x="8733240" y="799560"/>
            <a:ext cx="822600" cy="822600"/>
            <a:chOff x="8733240" y="799560"/>
            <a:chExt cx="822600" cy="822600"/>
          </a:xfrm>
        </p:grpSpPr>
        <p:sp>
          <p:nvSpPr>
            <p:cNvPr id="472" name="Google Shape;700;p27"/>
            <p:cNvSpPr/>
            <p:nvPr/>
          </p:nvSpPr>
          <p:spPr>
            <a:xfrm flipH="1">
              <a:off x="8732880" y="799560"/>
              <a:ext cx="822600" cy="82260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3" name="Google Shape;701;p27"/>
            <p:cNvSpPr/>
            <p:nvPr/>
          </p:nvSpPr>
          <p:spPr>
            <a:xfrm flipH="1">
              <a:off x="8775000" y="842040"/>
              <a:ext cx="737640" cy="737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4" name="Google Shape;702;p27"/>
            <p:cNvSpPr/>
            <p:nvPr/>
          </p:nvSpPr>
          <p:spPr>
            <a:xfrm flipH="1">
              <a:off x="8815680" y="88164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5" name="Google Shape;703;p27"/>
            <p:cNvSpPr/>
            <p:nvPr/>
          </p:nvSpPr>
          <p:spPr>
            <a:xfrm flipH="1">
              <a:off x="8856000" y="923040"/>
              <a:ext cx="575640" cy="575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6" name="Google Shape;704;p27"/>
            <p:cNvSpPr/>
            <p:nvPr/>
          </p:nvSpPr>
          <p:spPr>
            <a:xfrm flipH="1">
              <a:off x="8897400" y="964080"/>
              <a:ext cx="493560" cy="493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7" name="Google Shape;705;p27"/>
            <p:cNvSpPr/>
            <p:nvPr/>
          </p:nvSpPr>
          <p:spPr>
            <a:xfrm flipH="1">
              <a:off x="8939160" y="1005120"/>
              <a:ext cx="411120" cy="4111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8" name="Google Shape;706;p27"/>
            <p:cNvSpPr/>
            <p:nvPr/>
          </p:nvSpPr>
          <p:spPr>
            <a:xfrm flipH="1">
              <a:off x="8984880" y="1050840"/>
              <a:ext cx="319680" cy="319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79" name="Google Shape;707;p27"/>
            <p:cNvSpPr/>
            <p:nvPr/>
          </p:nvSpPr>
          <p:spPr>
            <a:xfrm flipH="1">
              <a:off x="9030600" y="1096560"/>
              <a:ext cx="228240" cy="2282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1000" bIns="81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480" name="Google Shape;708;p27"/>
          <p:cNvGrpSpPr/>
          <p:nvPr/>
        </p:nvGrpSpPr>
        <p:grpSpPr>
          <a:xfrm>
            <a:off x="-549000" y="3384360"/>
            <a:ext cx="1096920" cy="1096920"/>
            <a:chOff x="-549000" y="3384360"/>
            <a:chExt cx="1096920" cy="1096920"/>
          </a:xfrm>
        </p:grpSpPr>
        <p:sp>
          <p:nvSpPr>
            <p:cNvPr id="481" name="Google Shape;709;p27"/>
            <p:cNvSpPr/>
            <p:nvPr/>
          </p:nvSpPr>
          <p:spPr>
            <a:xfrm flipH="1">
              <a:off x="-549360" y="3384360"/>
              <a:ext cx="1096920" cy="10969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2" name="Google Shape;710;p27"/>
            <p:cNvSpPr/>
            <p:nvPr/>
          </p:nvSpPr>
          <p:spPr>
            <a:xfrm flipH="1">
              <a:off x="-492120" y="3440880"/>
              <a:ext cx="983520" cy="9835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3" name="Google Shape;711;p27"/>
            <p:cNvSpPr/>
            <p:nvPr/>
          </p:nvSpPr>
          <p:spPr>
            <a:xfrm flipH="1">
              <a:off x="-439200" y="3494160"/>
              <a:ext cx="877680" cy="877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4" name="Google Shape;712;p27"/>
            <p:cNvSpPr/>
            <p:nvPr/>
          </p:nvSpPr>
          <p:spPr>
            <a:xfrm flipH="1">
              <a:off x="-384120" y="3548880"/>
              <a:ext cx="767520" cy="7675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5" name="Google Shape;713;p27"/>
            <p:cNvSpPr/>
            <p:nvPr/>
          </p:nvSpPr>
          <p:spPr>
            <a:xfrm flipH="1">
              <a:off x="-329040" y="360396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6" name="Google Shape;714;p27"/>
            <p:cNvSpPr/>
            <p:nvPr/>
          </p:nvSpPr>
          <p:spPr>
            <a:xfrm flipH="1">
              <a:off x="-274320" y="3658680"/>
              <a:ext cx="548640" cy="548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7" name="Google Shape;715;p27"/>
            <p:cNvSpPr/>
            <p:nvPr/>
          </p:nvSpPr>
          <p:spPr>
            <a:xfrm flipH="1">
              <a:off x="-214200" y="3719520"/>
              <a:ext cx="426600" cy="42660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8" name="Google Shape;716;p27"/>
            <p:cNvSpPr/>
            <p:nvPr/>
          </p:nvSpPr>
          <p:spPr>
            <a:xfrm flipH="1">
              <a:off x="-152280" y="3780720"/>
              <a:ext cx="304560" cy="304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pic>
        <p:nvPicPr>
          <p:cNvPr id="489" name="Google Shape;717;p27"/>
          <p:cNvPicPr/>
          <p:nvPr/>
        </p:nvPicPr>
        <p:blipFill>
          <a:blip r:embed="rId3"/>
          <a:srcRect l="51169" t="4835" b="80959"/>
          <a:stretch/>
        </p:blipFill>
        <p:spPr>
          <a:xfrm rot="10800000">
            <a:off x="-1222560" y="4482000"/>
            <a:ext cx="2329200" cy="6613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741;p29"/>
          <p:cNvPicPr/>
          <p:nvPr/>
        </p:nvPicPr>
        <p:blipFill>
          <a:blip r:embed="rId3"/>
          <a:srcRect l="12358" t="17954" r="14903" b="23637"/>
          <a:stretch/>
        </p:blipFill>
        <p:spPr>
          <a:xfrm rot="5400000" flipH="1">
            <a:off x="7979760" y="-458280"/>
            <a:ext cx="2670480" cy="2097000"/>
          </a:xfrm>
          <a:prstGeom prst="rect">
            <a:avLst/>
          </a:prstGeom>
          <a:ln w="0">
            <a:noFill/>
          </a:ln>
        </p:spPr>
      </p:pic>
      <p:sp>
        <p:nvSpPr>
          <p:cNvPr id="512" name="Google Shape;742;p29"/>
          <p:cNvSpPr/>
          <p:nvPr/>
        </p:nvSpPr>
        <p:spPr>
          <a:xfrm rot="10800000" flipH="1">
            <a:off x="8505720" y="200268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513" name="Google Shape;743;p29"/>
          <p:cNvGrpSpPr/>
          <p:nvPr/>
        </p:nvGrpSpPr>
        <p:grpSpPr>
          <a:xfrm>
            <a:off x="-411840" y="-631440"/>
            <a:ext cx="9071280" cy="4054320"/>
            <a:chOff x="-411840" y="-631440"/>
            <a:chExt cx="9071280" cy="4054320"/>
          </a:xfrm>
        </p:grpSpPr>
        <p:grpSp>
          <p:nvGrpSpPr>
            <p:cNvPr id="514" name="Google Shape;744;p29"/>
            <p:cNvGrpSpPr/>
            <p:nvPr/>
          </p:nvGrpSpPr>
          <p:grpSpPr>
            <a:xfrm>
              <a:off x="7562880" y="-631440"/>
              <a:ext cx="1096560" cy="1096560"/>
              <a:chOff x="7562880" y="-631440"/>
              <a:chExt cx="1096560" cy="1096560"/>
            </a:xfrm>
          </p:grpSpPr>
          <p:sp>
            <p:nvSpPr>
              <p:cNvPr id="515" name="Google Shape;745;p29"/>
              <p:cNvSpPr/>
              <p:nvPr/>
            </p:nvSpPr>
            <p:spPr>
              <a:xfrm rot="10800000">
                <a:off x="7562880" y="-6314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16" name="Google Shape;746;p29"/>
              <p:cNvSpPr/>
              <p:nvPr/>
            </p:nvSpPr>
            <p:spPr>
              <a:xfrm rot="10800000">
                <a:off x="7619400" y="-5749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17" name="Google Shape;747;p29"/>
              <p:cNvSpPr/>
              <p:nvPr/>
            </p:nvSpPr>
            <p:spPr>
              <a:xfrm rot="10800000">
                <a:off x="7671960" y="-52200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18" name="Google Shape;748;p29"/>
              <p:cNvSpPr/>
              <p:nvPr/>
            </p:nvSpPr>
            <p:spPr>
              <a:xfrm rot="10800000">
                <a:off x="7727400" y="-4669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19" name="Google Shape;749;p29"/>
              <p:cNvSpPr/>
              <p:nvPr/>
            </p:nvSpPr>
            <p:spPr>
              <a:xfrm rot="10800000">
                <a:off x="7781760" y="-41220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0" name="Google Shape;750;p29"/>
              <p:cNvSpPr/>
              <p:nvPr/>
            </p:nvSpPr>
            <p:spPr>
              <a:xfrm rot="10800000">
                <a:off x="7836840" y="-35712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1" name="Google Shape;751;p29"/>
              <p:cNvSpPr/>
              <p:nvPr/>
            </p:nvSpPr>
            <p:spPr>
              <a:xfrm rot="10800000">
                <a:off x="7898040" y="-29628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2" name="Google Shape;752;p29"/>
              <p:cNvSpPr/>
              <p:nvPr/>
            </p:nvSpPr>
            <p:spPr>
              <a:xfrm rot="10800000">
                <a:off x="7958520" y="-2354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523" name="Google Shape;753;p29"/>
            <p:cNvGrpSpPr/>
            <p:nvPr/>
          </p:nvGrpSpPr>
          <p:grpSpPr>
            <a:xfrm>
              <a:off x="-411840" y="2600280"/>
              <a:ext cx="822600" cy="822600"/>
              <a:chOff x="-411840" y="2600280"/>
              <a:chExt cx="822600" cy="822600"/>
            </a:xfrm>
          </p:grpSpPr>
          <p:sp>
            <p:nvSpPr>
              <p:cNvPr id="524" name="Google Shape;754;p29"/>
              <p:cNvSpPr/>
              <p:nvPr/>
            </p:nvSpPr>
            <p:spPr>
              <a:xfrm flipH="1">
                <a:off x="-412200" y="260028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5" name="Google Shape;755;p29"/>
              <p:cNvSpPr/>
              <p:nvPr/>
            </p:nvSpPr>
            <p:spPr>
              <a:xfrm flipH="1">
                <a:off x="-369720" y="264240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6" name="Google Shape;756;p29"/>
              <p:cNvSpPr/>
              <p:nvPr/>
            </p:nvSpPr>
            <p:spPr>
              <a:xfrm flipH="1">
                <a:off x="-329400" y="26823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7" name="Google Shape;757;p29"/>
              <p:cNvSpPr/>
              <p:nvPr/>
            </p:nvSpPr>
            <p:spPr>
              <a:xfrm flipH="1">
                <a:off x="-288720" y="272376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8" name="Google Shape;758;p29"/>
              <p:cNvSpPr/>
              <p:nvPr/>
            </p:nvSpPr>
            <p:spPr>
              <a:xfrm flipH="1">
                <a:off x="-247680" y="276480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9" name="Google Shape;759;p29"/>
              <p:cNvSpPr/>
              <p:nvPr/>
            </p:nvSpPr>
            <p:spPr>
              <a:xfrm flipH="1">
                <a:off x="-205920" y="280584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30" name="Google Shape;760;p29"/>
              <p:cNvSpPr/>
              <p:nvPr/>
            </p:nvSpPr>
            <p:spPr>
              <a:xfrm flipH="1">
                <a:off x="-160200" y="285156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31" name="Google Shape;761;p29"/>
              <p:cNvSpPr/>
              <p:nvPr/>
            </p:nvSpPr>
            <p:spPr>
              <a:xfrm flipH="1">
                <a:off x="-114480" y="289728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532" name="Google Shape;762;p29"/>
          <p:cNvGrpSpPr/>
          <p:nvPr/>
        </p:nvGrpSpPr>
        <p:grpSpPr>
          <a:xfrm>
            <a:off x="563040" y="3346920"/>
            <a:ext cx="32400" cy="273960"/>
            <a:chOff x="563040" y="3346920"/>
            <a:chExt cx="32400" cy="273960"/>
          </a:xfrm>
        </p:grpSpPr>
        <p:sp>
          <p:nvSpPr>
            <p:cNvPr id="533" name="Google Shape;763;p29"/>
            <p:cNvSpPr/>
            <p:nvPr/>
          </p:nvSpPr>
          <p:spPr>
            <a:xfrm rot="16200000" flipV="1">
              <a:off x="563040" y="35884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34" name="Google Shape;764;p29"/>
            <p:cNvSpPr/>
            <p:nvPr/>
          </p:nvSpPr>
          <p:spPr>
            <a:xfrm rot="16200000" flipV="1">
              <a:off x="563040" y="3528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35" name="Google Shape;765;p29"/>
            <p:cNvSpPr/>
            <p:nvPr/>
          </p:nvSpPr>
          <p:spPr>
            <a:xfrm rot="16200000" flipV="1">
              <a:off x="563040" y="34675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36" name="Google Shape;766;p29"/>
            <p:cNvSpPr/>
            <p:nvPr/>
          </p:nvSpPr>
          <p:spPr>
            <a:xfrm rot="16200000" flipV="1">
              <a:off x="563040" y="3407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37" name="Google Shape;767;p29"/>
            <p:cNvSpPr/>
            <p:nvPr/>
          </p:nvSpPr>
          <p:spPr>
            <a:xfrm rot="16200000" flipV="1">
              <a:off x="563040" y="3346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538" name="Google Shape;768;p29"/>
          <p:cNvPicPr/>
          <p:nvPr/>
        </p:nvPicPr>
        <p:blipFill>
          <a:blip r:embed="rId4"/>
          <a:srcRect l="25238" r="24663"/>
          <a:stretch/>
        </p:blipFill>
        <p:spPr>
          <a:xfrm rot="12209400">
            <a:off x="-585000" y="3837240"/>
            <a:ext cx="2045160" cy="21589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9" name="Google Shape;770;p30"/>
          <p:cNvGrpSpPr/>
          <p:nvPr/>
        </p:nvGrpSpPr>
        <p:grpSpPr>
          <a:xfrm>
            <a:off x="482040" y="1460880"/>
            <a:ext cx="32400" cy="273960"/>
            <a:chOff x="482040" y="1460880"/>
            <a:chExt cx="32400" cy="273960"/>
          </a:xfrm>
        </p:grpSpPr>
        <p:sp>
          <p:nvSpPr>
            <p:cNvPr id="540" name="Google Shape;771;p30"/>
            <p:cNvSpPr/>
            <p:nvPr/>
          </p:nvSpPr>
          <p:spPr>
            <a:xfrm rot="5400000" flipV="1">
              <a:off x="482040" y="1460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1" name="Google Shape;772;p30"/>
            <p:cNvSpPr/>
            <p:nvPr/>
          </p:nvSpPr>
          <p:spPr>
            <a:xfrm rot="5400000" flipV="1">
              <a:off x="482040" y="15213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2" name="Google Shape;773;p30"/>
            <p:cNvSpPr/>
            <p:nvPr/>
          </p:nvSpPr>
          <p:spPr>
            <a:xfrm rot="5400000" flipV="1">
              <a:off x="482040" y="15818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3" name="Google Shape;774;p30"/>
            <p:cNvSpPr/>
            <p:nvPr/>
          </p:nvSpPr>
          <p:spPr>
            <a:xfrm rot="5400000" flipV="1">
              <a:off x="482040" y="16423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4" name="Google Shape;775;p30"/>
            <p:cNvSpPr/>
            <p:nvPr/>
          </p:nvSpPr>
          <p:spPr>
            <a:xfrm rot="5400000" flipV="1">
              <a:off x="482040" y="17024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545" name="Google Shape;776;p30"/>
          <p:cNvPicPr/>
          <p:nvPr/>
        </p:nvPicPr>
        <p:blipFill>
          <a:blip r:embed="rId3">
            <a:alphaModFix amt="70000"/>
          </a:blip>
          <a:srcRect l="57128" t="18431" b="44949"/>
          <a:stretch/>
        </p:blipFill>
        <p:spPr>
          <a:xfrm rot="16469400" flipH="1">
            <a:off x="7822440" y="4062960"/>
            <a:ext cx="2148480" cy="1792080"/>
          </a:xfrm>
          <a:prstGeom prst="rect">
            <a:avLst/>
          </a:prstGeom>
          <a:ln w="0">
            <a:noFill/>
          </a:ln>
        </p:spPr>
      </p:pic>
      <p:grpSp>
        <p:nvGrpSpPr>
          <p:cNvPr id="546" name="Google Shape;777;p30"/>
          <p:cNvGrpSpPr/>
          <p:nvPr/>
        </p:nvGrpSpPr>
        <p:grpSpPr>
          <a:xfrm>
            <a:off x="-582480" y="302040"/>
            <a:ext cx="10136880" cy="3921840"/>
            <a:chOff x="-582480" y="302040"/>
            <a:chExt cx="10136880" cy="3921840"/>
          </a:xfrm>
        </p:grpSpPr>
        <p:grpSp>
          <p:nvGrpSpPr>
            <p:cNvPr id="547" name="Google Shape;778;p30"/>
            <p:cNvGrpSpPr/>
            <p:nvPr/>
          </p:nvGrpSpPr>
          <p:grpSpPr>
            <a:xfrm>
              <a:off x="-582480" y="302040"/>
              <a:ext cx="1096920" cy="1096920"/>
              <a:chOff x="-582480" y="302040"/>
              <a:chExt cx="1096920" cy="1096920"/>
            </a:xfrm>
          </p:grpSpPr>
          <p:sp>
            <p:nvSpPr>
              <p:cNvPr id="548" name="Google Shape;779;p30"/>
              <p:cNvSpPr/>
              <p:nvPr/>
            </p:nvSpPr>
            <p:spPr>
              <a:xfrm flipH="1">
                <a:off x="-582840" y="30204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49" name="Google Shape;780;p30"/>
              <p:cNvSpPr/>
              <p:nvPr/>
            </p:nvSpPr>
            <p:spPr>
              <a:xfrm flipH="1">
                <a:off x="-525600" y="3589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0" name="Google Shape;781;p30"/>
              <p:cNvSpPr/>
              <p:nvPr/>
            </p:nvSpPr>
            <p:spPr>
              <a:xfrm flipH="1">
                <a:off x="-472680" y="4118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1" name="Google Shape;782;p30"/>
              <p:cNvSpPr/>
              <p:nvPr/>
            </p:nvSpPr>
            <p:spPr>
              <a:xfrm flipH="1">
                <a:off x="-417600" y="4669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2" name="Google Shape;783;p30"/>
              <p:cNvSpPr/>
              <p:nvPr/>
            </p:nvSpPr>
            <p:spPr>
              <a:xfrm flipH="1">
                <a:off x="-362880" y="5216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3" name="Google Shape;784;p30"/>
              <p:cNvSpPr/>
              <p:nvPr/>
            </p:nvSpPr>
            <p:spPr>
              <a:xfrm flipH="1">
                <a:off x="-308160" y="57636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4" name="Google Shape;785;p30"/>
              <p:cNvSpPr/>
              <p:nvPr/>
            </p:nvSpPr>
            <p:spPr>
              <a:xfrm flipH="1">
                <a:off x="-247680" y="63756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5" name="Google Shape;786;p30"/>
              <p:cNvSpPr/>
              <p:nvPr/>
            </p:nvSpPr>
            <p:spPr>
              <a:xfrm flipH="1">
                <a:off x="-186120" y="6984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556" name="Google Shape;787;p30"/>
            <p:cNvGrpSpPr/>
            <p:nvPr/>
          </p:nvGrpSpPr>
          <p:grpSpPr>
            <a:xfrm>
              <a:off x="8731800" y="3401280"/>
              <a:ext cx="822600" cy="822600"/>
              <a:chOff x="8731800" y="3401280"/>
              <a:chExt cx="822600" cy="822600"/>
            </a:xfrm>
          </p:grpSpPr>
          <p:sp>
            <p:nvSpPr>
              <p:cNvPr id="557" name="Google Shape;788;p30"/>
              <p:cNvSpPr/>
              <p:nvPr/>
            </p:nvSpPr>
            <p:spPr>
              <a:xfrm rot="10800000">
                <a:off x="8731800" y="340128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8" name="Google Shape;789;p30"/>
              <p:cNvSpPr/>
              <p:nvPr/>
            </p:nvSpPr>
            <p:spPr>
              <a:xfrm rot="10800000">
                <a:off x="8774280" y="344376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9" name="Google Shape;790;p30"/>
              <p:cNvSpPr/>
              <p:nvPr/>
            </p:nvSpPr>
            <p:spPr>
              <a:xfrm rot="10800000">
                <a:off x="8814240" y="34837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0" name="Google Shape;791;p30"/>
              <p:cNvSpPr/>
              <p:nvPr/>
            </p:nvSpPr>
            <p:spPr>
              <a:xfrm rot="10800000">
                <a:off x="8855280" y="352476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1" name="Google Shape;792;p30"/>
              <p:cNvSpPr/>
              <p:nvPr/>
            </p:nvSpPr>
            <p:spPr>
              <a:xfrm rot="10800000">
                <a:off x="8896320" y="356580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2" name="Google Shape;793;p30"/>
              <p:cNvSpPr/>
              <p:nvPr/>
            </p:nvSpPr>
            <p:spPr>
              <a:xfrm rot="10800000">
                <a:off x="8937720" y="36072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3" name="Google Shape;794;p30"/>
              <p:cNvSpPr/>
              <p:nvPr/>
            </p:nvSpPr>
            <p:spPr>
              <a:xfrm rot="10800000">
                <a:off x="8983440" y="36529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64" name="Google Shape;795;p30"/>
              <p:cNvSpPr/>
              <p:nvPr/>
            </p:nvSpPr>
            <p:spPr>
              <a:xfrm rot="10800000">
                <a:off x="9029160" y="36986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565" name="Google Shape;796;p30"/>
          <p:cNvSpPr/>
          <p:nvPr/>
        </p:nvSpPr>
        <p:spPr>
          <a:xfrm rot="10800000" flipH="1">
            <a:off x="8505720" y="284076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566" name="Google Shape;797;p30"/>
          <p:cNvPicPr/>
          <p:nvPr/>
        </p:nvPicPr>
        <p:blipFill>
          <a:blip r:embed="rId4"/>
          <a:srcRect l="15074" t="23118" r="19923" b="25916"/>
          <a:stretch/>
        </p:blipFill>
        <p:spPr>
          <a:xfrm rot="537600" flipH="1">
            <a:off x="-1036800" y="-977400"/>
            <a:ext cx="2707200" cy="20728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71;p4"/>
          <p:cNvPicPr/>
          <p:nvPr/>
        </p:nvPicPr>
        <p:blipFill>
          <a:blip r:embed="rId3">
            <a:alphaModFix amt="72000"/>
          </a:blip>
          <a:srcRect l="51065" t="57733" r="5518" b="-1765"/>
          <a:stretch/>
        </p:blipFill>
        <p:spPr>
          <a:xfrm rot="11703600">
            <a:off x="-617040" y="-840240"/>
            <a:ext cx="2041200" cy="2009880"/>
          </a:xfrm>
          <a:prstGeom prst="rect">
            <a:avLst/>
          </a:prstGeom>
          <a:ln w="0">
            <a:noFill/>
          </a:ln>
        </p:spPr>
      </p:pic>
      <p:grpSp>
        <p:nvGrpSpPr>
          <p:cNvPr id="568" name="Google Shape;72;p4"/>
          <p:cNvGrpSpPr/>
          <p:nvPr/>
        </p:nvGrpSpPr>
        <p:grpSpPr>
          <a:xfrm>
            <a:off x="365040" y="1542240"/>
            <a:ext cx="32400" cy="273960"/>
            <a:chOff x="365040" y="1542240"/>
            <a:chExt cx="32400" cy="273960"/>
          </a:xfrm>
        </p:grpSpPr>
        <p:sp>
          <p:nvSpPr>
            <p:cNvPr id="569" name="Google Shape;73;p4"/>
            <p:cNvSpPr/>
            <p:nvPr/>
          </p:nvSpPr>
          <p:spPr>
            <a:xfrm rot="5400000">
              <a:off x="365040" y="15422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0" name="Google Shape;74;p4"/>
            <p:cNvSpPr/>
            <p:nvPr/>
          </p:nvSpPr>
          <p:spPr>
            <a:xfrm rot="5400000">
              <a:off x="365040" y="16027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1" name="Google Shape;75;p4"/>
            <p:cNvSpPr/>
            <p:nvPr/>
          </p:nvSpPr>
          <p:spPr>
            <a:xfrm rot="5400000">
              <a:off x="365040" y="16628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2" name="Google Shape;76;p4"/>
            <p:cNvSpPr/>
            <p:nvPr/>
          </p:nvSpPr>
          <p:spPr>
            <a:xfrm rot="5400000">
              <a:off x="365040" y="17233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3" name="Google Shape;77;p4"/>
            <p:cNvSpPr/>
            <p:nvPr/>
          </p:nvSpPr>
          <p:spPr>
            <a:xfrm rot="5400000">
              <a:off x="365040" y="17838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574" name="Google Shape;78;p4"/>
          <p:cNvSpPr/>
          <p:nvPr/>
        </p:nvSpPr>
        <p:spPr>
          <a:xfrm flipH="1">
            <a:off x="8589960" y="309204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575" name="Google Shape;79;p4"/>
          <p:cNvGrpSpPr/>
          <p:nvPr/>
        </p:nvGrpSpPr>
        <p:grpSpPr>
          <a:xfrm>
            <a:off x="-411840" y="614880"/>
            <a:ext cx="10103760" cy="3860640"/>
            <a:chOff x="-411840" y="614880"/>
            <a:chExt cx="10103760" cy="3860640"/>
          </a:xfrm>
        </p:grpSpPr>
        <p:grpSp>
          <p:nvGrpSpPr>
            <p:cNvPr id="576" name="Google Shape;80;p4"/>
            <p:cNvGrpSpPr/>
            <p:nvPr/>
          </p:nvGrpSpPr>
          <p:grpSpPr>
            <a:xfrm>
              <a:off x="-411840" y="614880"/>
              <a:ext cx="822600" cy="822600"/>
              <a:chOff x="-411840" y="614880"/>
              <a:chExt cx="822600" cy="822600"/>
            </a:xfrm>
          </p:grpSpPr>
          <p:sp>
            <p:nvSpPr>
              <p:cNvPr id="577" name="Google Shape;81;p4"/>
              <p:cNvSpPr/>
              <p:nvPr/>
            </p:nvSpPr>
            <p:spPr>
              <a:xfrm flipH="1">
                <a:off x="-412200" y="61488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78" name="Google Shape;82;p4"/>
              <p:cNvSpPr/>
              <p:nvPr/>
            </p:nvSpPr>
            <p:spPr>
              <a:xfrm flipH="1">
                <a:off x="-369720" y="65736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79" name="Google Shape;83;p4"/>
              <p:cNvSpPr/>
              <p:nvPr/>
            </p:nvSpPr>
            <p:spPr>
              <a:xfrm flipH="1">
                <a:off x="-329400" y="6973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0" name="Google Shape;84;p4"/>
              <p:cNvSpPr/>
              <p:nvPr/>
            </p:nvSpPr>
            <p:spPr>
              <a:xfrm flipH="1">
                <a:off x="-288720" y="73836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1" name="Google Shape;85;p4"/>
              <p:cNvSpPr/>
              <p:nvPr/>
            </p:nvSpPr>
            <p:spPr>
              <a:xfrm flipH="1">
                <a:off x="-247680" y="77940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2" name="Google Shape;86;p4"/>
              <p:cNvSpPr/>
              <p:nvPr/>
            </p:nvSpPr>
            <p:spPr>
              <a:xfrm flipH="1">
                <a:off x="-205920" y="8208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3" name="Google Shape;87;p4"/>
              <p:cNvSpPr/>
              <p:nvPr/>
            </p:nvSpPr>
            <p:spPr>
              <a:xfrm flipH="1">
                <a:off x="-160200" y="8665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4" name="Google Shape;88;p4"/>
              <p:cNvSpPr/>
              <p:nvPr/>
            </p:nvSpPr>
            <p:spPr>
              <a:xfrm flipH="1">
                <a:off x="-114480" y="9122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585" name="Google Shape;89;p4"/>
            <p:cNvGrpSpPr/>
            <p:nvPr/>
          </p:nvGrpSpPr>
          <p:grpSpPr>
            <a:xfrm>
              <a:off x="8595360" y="3378960"/>
              <a:ext cx="1096560" cy="1096560"/>
              <a:chOff x="8595360" y="3378960"/>
              <a:chExt cx="1096560" cy="1096560"/>
            </a:xfrm>
          </p:grpSpPr>
          <p:sp>
            <p:nvSpPr>
              <p:cNvPr id="586" name="Google Shape;90;p4"/>
              <p:cNvSpPr/>
              <p:nvPr/>
            </p:nvSpPr>
            <p:spPr>
              <a:xfrm flipH="1">
                <a:off x="8595360" y="337896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7" name="Google Shape;91;p4"/>
              <p:cNvSpPr/>
              <p:nvPr/>
            </p:nvSpPr>
            <p:spPr>
              <a:xfrm flipH="1">
                <a:off x="8651880" y="343548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8" name="Google Shape;92;p4"/>
              <p:cNvSpPr/>
              <p:nvPr/>
            </p:nvSpPr>
            <p:spPr>
              <a:xfrm flipH="1">
                <a:off x="8705160" y="348840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9" name="Google Shape;93;p4"/>
              <p:cNvSpPr/>
              <p:nvPr/>
            </p:nvSpPr>
            <p:spPr>
              <a:xfrm flipH="1">
                <a:off x="8759880" y="354348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0" name="Google Shape;94;p4"/>
              <p:cNvSpPr/>
              <p:nvPr/>
            </p:nvSpPr>
            <p:spPr>
              <a:xfrm flipH="1">
                <a:off x="8814960" y="359820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1" name="Google Shape;95;p4"/>
              <p:cNvSpPr/>
              <p:nvPr/>
            </p:nvSpPr>
            <p:spPr>
              <a:xfrm flipH="1">
                <a:off x="8868960" y="365328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2" name="Google Shape;96;p4"/>
              <p:cNvSpPr/>
              <p:nvPr/>
            </p:nvSpPr>
            <p:spPr>
              <a:xfrm flipH="1">
                <a:off x="8930520" y="371412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3" name="Google Shape;97;p4"/>
              <p:cNvSpPr/>
              <p:nvPr/>
            </p:nvSpPr>
            <p:spPr>
              <a:xfrm flipH="1">
                <a:off x="8991720" y="37753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594" name="Google Shape;98;p4"/>
          <p:cNvPicPr/>
          <p:nvPr/>
        </p:nvPicPr>
        <p:blipFill>
          <a:blip r:embed="rId4"/>
          <a:srcRect l="13851" t="18886" r="14190" b="15033"/>
          <a:stretch/>
        </p:blipFill>
        <p:spPr>
          <a:xfrm rot="20604000" flipH="1">
            <a:off x="7925400" y="3797280"/>
            <a:ext cx="2406960" cy="2158920"/>
          </a:xfrm>
          <a:prstGeom prst="rect">
            <a:avLst/>
          </a:prstGeom>
          <a:ln w="0">
            <a:noFill/>
          </a:ln>
        </p:spPr>
      </p:pic>
      <p:sp>
        <p:nvSpPr>
          <p:cNvPr id="59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96" name="PlaceHolder 2"/>
          <p:cNvSpPr>
            <a:spLocks noGrp="1"/>
          </p:cNvSpPr>
          <p:nvPr>
            <p:ph type="body"/>
          </p:nvPr>
        </p:nvSpPr>
        <p:spPr>
          <a:xfrm>
            <a:off x="720000" y="1116720"/>
            <a:ext cx="7703640" cy="398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230;p11"/>
          <p:cNvPicPr/>
          <p:nvPr/>
        </p:nvPicPr>
        <p:blipFill>
          <a:blip r:embed="rId3">
            <a:alphaModFix amt="63000"/>
          </a:blip>
          <a:srcRect l="7609" t="55966" r="57706"/>
          <a:stretch/>
        </p:blipFill>
        <p:spPr>
          <a:xfrm rot="3158400" flipH="1">
            <a:off x="-1326600" y="452520"/>
            <a:ext cx="2302560" cy="2854800"/>
          </a:xfrm>
          <a:prstGeom prst="rect">
            <a:avLst/>
          </a:prstGeom>
          <a:ln w="0">
            <a:noFill/>
          </a:ln>
        </p:spPr>
      </p:pic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657440" y="1800720"/>
            <a:ext cx="5829120" cy="1044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46" name="Google Shape;233;p11"/>
          <p:cNvGrpSpPr/>
          <p:nvPr/>
        </p:nvGrpSpPr>
        <p:grpSpPr>
          <a:xfrm>
            <a:off x="-548640" y="505440"/>
            <a:ext cx="9623880" cy="4218120"/>
            <a:chOff x="-548640" y="505440"/>
            <a:chExt cx="9623880" cy="4218120"/>
          </a:xfrm>
        </p:grpSpPr>
        <p:grpSp>
          <p:nvGrpSpPr>
            <p:cNvPr id="47" name="Google Shape;234;p11"/>
            <p:cNvGrpSpPr/>
            <p:nvPr/>
          </p:nvGrpSpPr>
          <p:grpSpPr>
            <a:xfrm>
              <a:off x="8252640" y="3900960"/>
              <a:ext cx="822600" cy="822600"/>
              <a:chOff x="8252640" y="3900960"/>
              <a:chExt cx="822600" cy="822600"/>
            </a:xfrm>
          </p:grpSpPr>
          <p:sp>
            <p:nvSpPr>
              <p:cNvPr id="48" name="Google Shape;235;p11"/>
              <p:cNvSpPr/>
              <p:nvPr/>
            </p:nvSpPr>
            <p:spPr>
              <a:xfrm>
                <a:off x="8252640" y="390096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49" name="Google Shape;236;p11"/>
              <p:cNvSpPr/>
              <p:nvPr/>
            </p:nvSpPr>
            <p:spPr>
              <a:xfrm>
                <a:off x="8295120" y="394344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0" name="Google Shape;237;p11"/>
              <p:cNvSpPr/>
              <p:nvPr/>
            </p:nvSpPr>
            <p:spPr>
              <a:xfrm>
                <a:off x="8335080" y="398340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1" name="Google Shape;238;p11"/>
              <p:cNvSpPr/>
              <p:nvPr/>
            </p:nvSpPr>
            <p:spPr>
              <a:xfrm>
                <a:off x="8376120" y="402444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2" name="Google Shape;239;p11"/>
              <p:cNvSpPr/>
              <p:nvPr/>
            </p:nvSpPr>
            <p:spPr>
              <a:xfrm>
                <a:off x="8417160" y="406548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3" name="Google Shape;240;p11"/>
              <p:cNvSpPr/>
              <p:nvPr/>
            </p:nvSpPr>
            <p:spPr>
              <a:xfrm>
                <a:off x="8458560" y="410688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4" name="Google Shape;241;p11"/>
              <p:cNvSpPr/>
              <p:nvPr/>
            </p:nvSpPr>
            <p:spPr>
              <a:xfrm>
                <a:off x="8504280" y="415260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5" name="Google Shape;242;p11"/>
              <p:cNvSpPr/>
              <p:nvPr/>
            </p:nvSpPr>
            <p:spPr>
              <a:xfrm>
                <a:off x="8550000" y="419832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56" name="Google Shape;243;p11"/>
            <p:cNvGrpSpPr/>
            <p:nvPr/>
          </p:nvGrpSpPr>
          <p:grpSpPr>
            <a:xfrm>
              <a:off x="-548640" y="505440"/>
              <a:ext cx="1096560" cy="1096560"/>
              <a:chOff x="-548640" y="505440"/>
              <a:chExt cx="1096560" cy="1096560"/>
            </a:xfrm>
          </p:grpSpPr>
          <p:sp>
            <p:nvSpPr>
              <p:cNvPr id="57" name="Google Shape;244;p11"/>
              <p:cNvSpPr/>
              <p:nvPr/>
            </p:nvSpPr>
            <p:spPr>
              <a:xfrm>
                <a:off x="-548640" y="5054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8" name="Google Shape;245;p11"/>
              <p:cNvSpPr/>
              <p:nvPr/>
            </p:nvSpPr>
            <p:spPr>
              <a:xfrm>
                <a:off x="-492120" y="5623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59" name="Google Shape;246;p11"/>
              <p:cNvSpPr/>
              <p:nvPr/>
            </p:nvSpPr>
            <p:spPr>
              <a:xfrm>
                <a:off x="-438840" y="6152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" name="Google Shape;247;p11"/>
              <p:cNvSpPr/>
              <p:nvPr/>
            </p:nvSpPr>
            <p:spPr>
              <a:xfrm>
                <a:off x="-384120" y="6703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" name="Google Shape;248;p11"/>
              <p:cNvSpPr/>
              <p:nvPr/>
            </p:nvSpPr>
            <p:spPr>
              <a:xfrm>
                <a:off x="-329040" y="7250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2" name="Google Shape;249;p11"/>
              <p:cNvSpPr/>
              <p:nvPr/>
            </p:nvSpPr>
            <p:spPr>
              <a:xfrm>
                <a:off x="-274320" y="7797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" name="Google Shape;250;p11"/>
              <p:cNvSpPr/>
              <p:nvPr/>
            </p:nvSpPr>
            <p:spPr>
              <a:xfrm>
                <a:off x="-213480" y="8406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" name="Google Shape;251;p11"/>
              <p:cNvSpPr/>
              <p:nvPr/>
            </p:nvSpPr>
            <p:spPr>
              <a:xfrm>
                <a:off x="-152280" y="9018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65" name="Google Shape;252;p11"/>
          <p:cNvGrpSpPr/>
          <p:nvPr/>
        </p:nvGrpSpPr>
        <p:grpSpPr>
          <a:xfrm>
            <a:off x="374760" y="198000"/>
            <a:ext cx="8578440" cy="2859480"/>
            <a:chOff x="374760" y="198000"/>
            <a:chExt cx="8578440" cy="2859480"/>
          </a:xfrm>
        </p:grpSpPr>
        <p:sp>
          <p:nvSpPr>
            <p:cNvPr id="66" name="Google Shape;253;p11"/>
            <p:cNvSpPr/>
            <p:nvPr/>
          </p:nvSpPr>
          <p:spPr>
            <a:xfrm flipH="1">
              <a:off x="374400" y="19800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" name="Google Shape;254;p11"/>
            <p:cNvSpPr/>
            <p:nvPr/>
          </p:nvSpPr>
          <p:spPr>
            <a:xfrm flipH="1">
              <a:off x="8678880" y="278352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600" name="Google Shape;107;p5"/>
          <p:cNvPicPr/>
          <p:nvPr/>
        </p:nvPicPr>
        <p:blipFill>
          <a:blip r:embed="rId3"/>
          <a:srcRect l="51169" t="4835" b="80959"/>
          <a:stretch/>
        </p:blipFill>
        <p:spPr>
          <a:xfrm rot="10800000" flipH="1">
            <a:off x="-689400" y="4482000"/>
            <a:ext cx="2329200" cy="661320"/>
          </a:xfrm>
          <a:prstGeom prst="rect">
            <a:avLst/>
          </a:prstGeom>
          <a:ln w="0">
            <a:noFill/>
          </a:ln>
        </p:spPr>
      </p:pic>
      <p:grpSp>
        <p:nvGrpSpPr>
          <p:cNvPr id="601" name="Google Shape;108;p5"/>
          <p:cNvGrpSpPr/>
          <p:nvPr/>
        </p:nvGrpSpPr>
        <p:grpSpPr>
          <a:xfrm>
            <a:off x="-549000" y="82440"/>
            <a:ext cx="10028160" cy="4396320"/>
            <a:chOff x="-549000" y="82440"/>
            <a:chExt cx="10028160" cy="4396320"/>
          </a:xfrm>
        </p:grpSpPr>
        <p:grpSp>
          <p:nvGrpSpPr>
            <p:cNvPr id="602" name="Google Shape;109;p5"/>
            <p:cNvGrpSpPr/>
            <p:nvPr/>
          </p:nvGrpSpPr>
          <p:grpSpPr>
            <a:xfrm>
              <a:off x="8656560" y="82440"/>
              <a:ext cx="822600" cy="822600"/>
              <a:chOff x="8656560" y="82440"/>
              <a:chExt cx="822600" cy="822600"/>
            </a:xfrm>
          </p:grpSpPr>
          <p:sp>
            <p:nvSpPr>
              <p:cNvPr id="603" name="Google Shape;110;p5"/>
              <p:cNvSpPr/>
              <p:nvPr/>
            </p:nvSpPr>
            <p:spPr>
              <a:xfrm rot="10800000">
                <a:off x="8656560" y="824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4" name="Google Shape;111;p5"/>
              <p:cNvSpPr/>
              <p:nvPr/>
            </p:nvSpPr>
            <p:spPr>
              <a:xfrm rot="10800000">
                <a:off x="8699040" y="1249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5" name="Google Shape;112;p5"/>
              <p:cNvSpPr/>
              <p:nvPr/>
            </p:nvSpPr>
            <p:spPr>
              <a:xfrm rot="10800000">
                <a:off x="8739000" y="1648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6" name="Google Shape;113;p5"/>
              <p:cNvSpPr/>
              <p:nvPr/>
            </p:nvSpPr>
            <p:spPr>
              <a:xfrm rot="10800000">
                <a:off x="8780040" y="2059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7" name="Google Shape;114;p5"/>
              <p:cNvSpPr/>
              <p:nvPr/>
            </p:nvSpPr>
            <p:spPr>
              <a:xfrm rot="10800000">
                <a:off x="8821080" y="24696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8" name="Google Shape;115;p5"/>
              <p:cNvSpPr/>
              <p:nvPr/>
            </p:nvSpPr>
            <p:spPr>
              <a:xfrm rot="10800000">
                <a:off x="8862480" y="28836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09" name="Google Shape;116;p5"/>
              <p:cNvSpPr/>
              <p:nvPr/>
            </p:nvSpPr>
            <p:spPr>
              <a:xfrm rot="10800000">
                <a:off x="8908200" y="33408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0" name="Google Shape;117;p5"/>
              <p:cNvSpPr/>
              <p:nvPr/>
            </p:nvSpPr>
            <p:spPr>
              <a:xfrm rot="10800000">
                <a:off x="8953920" y="3798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611" name="Google Shape;118;p5"/>
            <p:cNvGrpSpPr/>
            <p:nvPr/>
          </p:nvGrpSpPr>
          <p:grpSpPr>
            <a:xfrm>
              <a:off x="-549000" y="3381840"/>
              <a:ext cx="1096920" cy="1096920"/>
              <a:chOff x="-549000" y="3381840"/>
              <a:chExt cx="1096920" cy="1096920"/>
            </a:xfrm>
          </p:grpSpPr>
          <p:sp>
            <p:nvSpPr>
              <p:cNvPr id="612" name="Google Shape;119;p5"/>
              <p:cNvSpPr/>
              <p:nvPr/>
            </p:nvSpPr>
            <p:spPr>
              <a:xfrm flipH="1">
                <a:off x="-549360" y="338184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3" name="Google Shape;120;p5"/>
              <p:cNvSpPr/>
              <p:nvPr/>
            </p:nvSpPr>
            <p:spPr>
              <a:xfrm flipH="1">
                <a:off x="-492120" y="34383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4" name="Google Shape;121;p5"/>
              <p:cNvSpPr/>
              <p:nvPr/>
            </p:nvSpPr>
            <p:spPr>
              <a:xfrm flipH="1">
                <a:off x="-439200" y="34916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5" name="Google Shape;122;p5"/>
              <p:cNvSpPr/>
              <p:nvPr/>
            </p:nvSpPr>
            <p:spPr>
              <a:xfrm flipH="1">
                <a:off x="-384120" y="35463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6" name="Google Shape;123;p5"/>
              <p:cNvSpPr/>
              <p:nvPr/>
            </p:nvSpPr>
            <p:spPr>
              <a:xfrm flipH="1">
                <a:off x="-329040" y="36014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7" name="Google Shape;124;p5"/>
              <p:cNvSpPr/>
              <p:nvPr/>
            </p:nvSpPr>
            <p:spPr>
              <a:xfrm flipH="1">
                <a:off x="-274320" y="365616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8" name="Google Shape;125;p5"/>
              <p:cNvSpPr/>
              <p:nvPr/>
            </p:nvSpPr>
            <p:spPr>
              <a:xfrm flipH="1">
                <a:off x="-214200" y="371700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19" name="Google Shape;126;p5"/>
              <p:cNvSpPr/>
              <p:nvPr/>
            </p:nvSpPr>
            <p:spPr>
              <a:xfrm flipH="1">
                <a:off x="-152280" y="37782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620" name="Google Shape;127;p5"/>
          <p:cNvPicPr/>
          <p:nvPr/>
        </p:nvPicPr>
        <p:blipFill>
          <a:blip r:embed="rId4"/>
          <a:srcRect l="12358" t="17954" r="14903" b="23637"/>
          <a:stretch/>
        </p:blipFill>
        <p:spPr>
          <a:xfrm rot="5802000" flipH="1">
            <a:off x="8074080" y="-11880"/>
            <a:ext cx="2670480" cy="2097000"/>
          </a:xfrm>
          <a:prstGeom prst="rect">
            <a:avLst/>
          </a:prstGeom>
          <a:ln w="0">
            <a:noFill/>
          </a:ln>
        </p:spPr>
      </p:pic>
      <p:grpSp>
        <p:nvGrpSpPr>
          <p:cNvPr id="621" name="Google Shape;128;p5"/>
          <p:cNvGrpSpPr/>
          <p:nvPr/>
        </p:nvGrpSpPr>
        <p:grpSpPr>
          <a:xfrm>
            <a:off x="396720" y="2344320"/>
            <a:ext cx="8445600" cy="988920"/>
            <a:chOff x="396720" y="2344320"/>
            <a:chExt cx="8445600" cy="988920"/>
          </a:xfrm>
        </p:grpSpPr>
        <p:sp>
          <p:nvSpPr>
            <p:cNvPr id="622" name="Google Shape;129;p5"/>
            <p:cNvSpPr/>
            <p:nvPr/>
          </p:nvSpPr>
          <p:spPr>
            <a:xfrm flipH="1">
              <a:off x="396360" y="305928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23" name="Google Shape;130;p5"/>
            <p:cNvSpPr/>
            <p:nvPr/>
          </p:nvSpPr>
          <p:spPr>
            <a:xfrm rot="10800000" flipH="1">
              <a:off x="8568000" y="234432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628" name="Google Shape;133;p6"/>
          <p:cNvGrpSpPr/>
          <p:nvPr/>
        </p:nvGrpSpPr>
        <p:grpSpPr>
          <a:xfrm>
            <a:off x="-548280" y="1067760"/>
            <a:ext cx="10271880" cy="3464280"/>
            <a:chOff x="-548280" y="1067760"/>
            <a:chExt cx="10271880" cy="3464280"/>
          </a:xfrm>
        </p:grpSpPr>
        <p:grpSp>
          <p:nvGrpSpPr>
            <p:cNvPr id="629" name="Google Shape;134;p6"/>
            <p:cNvGrpSpPr/>
            <p:nvPr/>
          </p:nvGrpSpPr>
          <p:grpSpPr>
            <a:xfrm>
              <a:off x="8626680" y="3435120"/>
              <a:ext cx="1096920" cy="1096920"/>
              <a:chOff x="8626680" y="3435120"/>
              <a:chExt cx="1096920" cy="1096920"/>
            </a:xfrm>
          </p:grpSpPr>
          <p:sp>
            <p:nvSpPr>
              <p:cNvPr id="630" name="Google Shape;135;p6"/>
              <p:cNvSpPr/>
              <p:nvPr/>
            </p:nvSpPr>
            <p:spPr>
              <a:xfrm rot="10800000">
                <a:off x="8626680" y="343512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1" name="Google Shape;136;p6"/>
              <p:cNvSpPr/>
              <p:nvPr/>
            </p:nvSpPr>
            <p:spPr>
              <a:xfrm rot="10800000">
                <a:off x="8683200" y="349200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2" name="Google Shape;137;p6"/>
              <p:cNvSpPr/>
              <p:nvPr/>
            </p:nvSpPr>
            <p:spPr>
              <a:xfrm rot="10800000">
                <a:off x="8736120" y="354456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3" name="Google Shape;138;p6"/>
              <p:cNvSpPr/>
              <p:nvPr/>
            </p:nvSpPr>
            <p:spPr>
              <a:xfrm rot="10800000">
                <a:off x="8791200" y="360000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4" name="Google Shape;139;p6"/>
              <p:cNvSpPr/>
              <p:nvPr/>
            </p:nvSpPr>
            <p:spPr>
              <a:xfrm rot="10800000">
                <a:off x="8845920" y="36543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5" name="Google Shape;140;p6"/>
              <p:cNvSpPr/>
              <p:nvPr/>
            </p:nvSpPr>
            <p:spPr>
              <a:xfrm rot="10800000">
                <a:off x="8900640" y="370908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6" name="Google Shape;141;p6"/>
              <p:cNvSpPr/>
              <p:nvPr/>
            </p:nvSpPr>
            <p:spPr>
              <a:xfrm rot="10800000">
                <a:off x="8961480" y="377028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37" name="Google Shape;142;p6"/>
              <p:cNvSpPr/>
              <p:nvPr/>
            </p:nvSpPr>
            <p:spPr>
              <a:xfrm rot="10800000">
                <a:off x="9022680" y="38311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638" name="Google Shape;143;p6"/>
            <p:cNvGrpSpPr/>
            <p:nvPr/>
          </p:nvGrpSpPr>
          <p:grpSpPr>
            <a:xfrm>
              <a:off x="-548280" y="1067760"/>
              <a:ext cx="1096920" cy="1096920"/>
              <a:chOff x="-548280" y="1067760"/>
              <a:chExt cx="1096920" cy="1096920"/>
            </a:xfrm>
          </p:grpSpPr>
          <p:sp>
            <p:nvSpPr>
              <p:cNvPr id="639" name="Google Shape;144;p6"/>
              <p:cNvSpPr/>
              <p:nvPr/>
            </p:nvSpPr>
            <p:spPr>
              <a:xfrm rot="10800000">
                <a:off x="-548280" y="106776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0" name="Google Shape;145;p6"/>
              <p:cNvSpPr/>
              <p:nvPr/>
            </p:nvSpPr>
            <p:spPr>
              <a:xfrm rot="10800000">
                <a:off x="-491400" y="112464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1" name="Google Shape;146;p6"/>
              <p:cNvSpPr/>
              <p:nvPr/>
            </p:nvSpPr>
            <p:spPr>
              <a:xfrm rot="10800000">
                <a:off x="-438480" y="117756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2" name="Google Shape;147;p6"/>
              <p:cNvSpPr/>
              <p:nvPr/>
            </p:nvSpPr>
            <p:spPr>
              <a:xfrm rot="10800000">
                <a:off x="-383400" y="123264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3" name="Google Shape;148;p6"/>
              <p:cNvSpPr/>
              <p:nvPr/>
            </p:nvSpPr>
            <p:spPr>
              <a:xfrm rot="10800000">
                <a:off x="-329040" y="12873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4" name="Google Shape;149;p6"/>
              <p:cNvSpPr/>
              <p:nvPr/>
            </p:nvSpPr>
            <p:spPr>
              <a:xfrm rot="10800000">
                <a:off x="-274320" y="134208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5" name="Google Shape;150;p6"/>
              <p:cNvSpPr/>
              <p:nvPr/>
            </p:nvSpPr>
            <p:spPr>
              <a:xfrm rot="10800000">
                <a:off x="-213120" y="140292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46" name="Google Shape;151;p6"/>
              <p:cNvSpPr/>
              <p:nvPr/>
            </p:nvSpPr>
            <p:spPr>
              <a:xfrm rot="10800000">
                <a:off x="-152280" y="146412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647" name="Google Shape;152;p6"/>
          <p:cNvGrpSpPr/>
          <p:nvPr/>
        </p:nvGrpSpPr>
        <p:grpSpPr>
          <a:xfrm>
            <a:off x="533520" y="2047680"/>
            <a:ext cx="32400" cy="273960"/>
            <a:chOff x="533520" y="2047680"/>
            <a:chExt cx="32400" cy="273960"/>
          </a:xfrm>
        </p:grpSpPr>
        <p:sp>
          <p:nvSpPr>
            <p:cNvPr id="648" name="Google Shape;153;p6"/>
            <p:cNvSpPr/>
            <p:nvPr/>
          </p:nvSpPr>
          <p:spPr>
            <a:xfrm rot="16200000">
              <a:off x="533520" y="22892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49" name="Google Shape;154;p6"/>
            <p:cNvSpPr/>
            <p:nvPr/>
          </p:nvSpPr>
          <p:spPr>
            <a:xfrm rot="16200000">
              <a:off x="533520" y="22287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50" name="Google Shape;155;p6"/>
            <p:cNvSpPr/>
            <p:nvPr/>
          </p:nvSpPr>
          <p:spPr>
            <a:xfrm rot="16200000">
              <a:off x="533520" y="21686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51" name="Google Shape;156;p6"/>
            <p:cNvSpPr/>
            <p:nvPr/>
          </p:nvSpPr>
          <p:spPr>
            <a:xfrm rot="16200000">
              <a:off x="533520" y="21081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52" name="Google Shape;157;p6"/>
            <p:cNvSpPr/>
            <p:nvPr/>
          </p:nvSpPr>
          <p:spPr>
            <a:xfrm rot="16200000">
              <a:off x="533520" y="20476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653" name="Google Shape;158;p6"/>
          <p:cNvSpPr/>
          <p:nvPr/>
        </p:nvSpPr>
        <p:spPr>
          <a:xfrm flipH="1">
            <a:off x="8589960" y="309204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654" name="Google Shape;159;p6"/>
          <p:cNvPicPr/>
          <p:nvPr/>
        </p:nvPicPr>
        <p:blipFill>
          <a:blip r:embed="rId3"/>
          <a:srcRect l="25238" r="24663"/>
          <a:stretch/>
        </p:blipFill>
        <p:spPr>
          <a:xfrm rot="10800000" flipH="1">
            <a:off x="-652320" y="360"/>
            <a:ext cx="1732320" cy="1828440"/>
          </a:xfrm>
          <a:prstGeom prst="rect">
            <a:avLst/>
          </a:prstGeom>
          <a:ln w="0">
            <a:noFill/>
          </a:ln>
        </p:spPr>
      </p:pic>
      <p:pic>
        <p:nvPicPr>
          <p:cNvPr id="655" name="Google Shape;160;p6"/>
          <p:cNvPicPr/>
          <p:nvPr/>
        </p:nvPicPr>
        <p:blipFill>
          <a:blip r:embed="rId4"/>
          <a:srcRect l="15074" t="23118" r="19923" b="25916"/>
          <a:stretch/>
        </p:blipFill>
        <p:spPr>
          <a:xfrm rot="10262400">
            <a:off x="8171280" y="3738600"/>
            <a:ext cx="2707200" cy="20728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PlaceHolder 1"/>
          <p:cNvSpPr>
            <a:spLocks noGrp="1"/>
          </p:cNvSpPr>
          <p:nvPr>
            <p:ph type="body"/>
          </p:nvPr>
        </p:nvSpPr>
        <p:spPr>
          <a:xfrm>
            <a:off x="1800" y="0"/>
            <a:ext cx="36720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658" name="PlaceHolder 2"/>
          <p:cNvSpPr>
            <a:spLocks noGrp="1"/>
          </p:cNvSpPr>
          <p:nvPr>
            <p:ph type="title"/>
          </p:nvPr>
        </p:nvSpPr>
        <p:spPr>
          <a:xfrm>
            <a:off x="4555800" y="1280160"/>
            <a:ext cx="3453120" cy="843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659" name="Google Shape;165;p7"/>
          <p:cNvPicPr/>
          <p:nvPr/>
        </p:nvPicPr>
        <p:blipFill>
          <a:blip r:embed="rId3"/>
          <a:srcRect l="51169" t="4835" b="80959"/>
          <a:stretch/>
        </p:blipFill>
        <p:spPr>
          <a:xfrm rot="10800000">
            <a:off x="7504920" y="4482000"/>
            <a:ext cx="2329200" cy="661320"/>
          </a:xfrm>
          <a:prstGeom prst="rect">
            <a:avLst/>
          </a:prstGeom>
          <a:ln w="0">
            <a:noFill/>
          </a:ln>
        </p:spPr>
      </p:pic>
      <p:sp>
        <p:nvSpPr>
          <p:cNvPr id="660" name="Google Shape;166;p7"/>
          <p:cNvSpPr/>
          <p:nvPr/>
        </p:nvSpPr>
        <p:spPr>
          <a:xfrm>
            <a:off x="8473680" y="328788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661" name="Google Shape;167;p7"/>
          <p:cNvGrpSpPr/>
          <p:nvPr/>
        </p:nvGrpSpPr>
        <p:grpSpPr>
          <a:xfrm>
            <a:off x="8732520" y="3610440"/>
            <a:ext cx="822600" cy="822600"/>
            <a:chOff x="8732520" y="3610440"/>
            <a:chExt cx="822600" cy="822600"/>
          </a:xfrm>
        </p:grpSpPr>
        <p:sp>
          <p:nvSpPr>
            <p:cNvPr id="662" name="Google Shape;168;p7"/>
            <p:cNvSpPr/>
            <p:nvPr/>
          </p:nvSpPr>
          <p:spPr>
            <a:xfrm>
              <a:off x="8732520" y="3610440"/>
              <a:ext cx="822600" cy="82260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3" name="Google Shape;169;p7"/>
            <p:cNvSpPr/>
            <p:nvPr/>
          </p:nvSpPr>
          <p:spPr>
            <a:xfrm>
              <a:off x="8775000" y="3652920"/>
              <a:ext cx="737640" cy="737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4" name="Google Shape;170;p7"/>
            <p:cNvSpPr/>
            <p:nvPr/>
          </p:nvSpPr>
          <p:spPr>
            <a:xfrm>
              <a:off x="8814600" y="369252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5" name="Google Shape;171;p7"/>
            <p:cNvSpPr/>
            <p:nvPr/>
          </p:nvSpPr>
          <p:spPr>
            <a:xfrm>
              <a:off x="8856000" y="3733920"/>
              <a:ext cx="575640" cy="575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6" name="Google Shape;172;p7"/>
            <p:cNvSpPr/>
            <p:nvPr/>
          </p:nvSpPr>
          <p:spPr>
            <a:xfrm>
              <a:off x="8897040" y="3774960"/>
              <a:ext cx="493560" cy="493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7" name="Google Shape;173;p7"/>
            <p:cNvSpPr/>
            <p:nvPr/>
          </p:nvSpPr>
          <p:spPr>
            <a:xfrm>
              <a:off x="8938080" y="3816000"/>
              <a:ext cx="411120" cy="4111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8" name="Google Shape;174;p7"/>
            <p:cNvSpPr/>
            <p:nvPr/>
          </p:nvSpPr>
          <p:spPr>
            <a:xfrm>
              <a:off x="8983800" y="3861720"/>
              <a:ext cx="319680" cy="319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669" name="Google Shape;175;p7"/>
            <p:cNvSpPr/>
            <p:nvPr/>
          </p:nvSpPr>
          <p:spPr>
            <a:xfrm>
              <a:off x="9029880" y="3907800"/>
              <a:ext cx="228240" cy="2282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1000" bIns="81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671" name="Google Shape;178;p8"/>
          <p:cNvPicPr/>
          <p:nvPr/>
        </p:nvPicPr>
        <p:blipFill>
          <a:blip r:embed="rId3">
            <a:alphaModFix amt="63000"/>
          </a:blip>
          <a:srcRect l="50780" t="55966" r="5115"/>
          <a:stretch/>
        </p:blipFill>
        <p:spPr>
          <a:xfrm rot="10800000">
            <a:off x="-645120" y="-759600"/>
            <a:ext cx="2928240" cy="2854800"/>
          </a:xfrm>
          <a:prstGeom prst="rect">
            <a:avLst/>
          </a:prstGeom>
          <a:ln w="0">
            <a:noFill/>
          </a:ln>
        </p:spPr>
      </p:pic>
      <p:sp>
        <p:nvSpPr>
          <p:cNvPr id="672" name="Google Shape;179;p8"/>
          <p:cNvSpPr/>
          <p:nvPr/>
        </p:nvSpPr>
        <p:spPr>
          <a:xfrm>
            <a:off x="208440" y="253152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673" name="Google Shape;180;p8"/>
          <p:cNvGrpSpPr/>
          <p:nvPr/>
        </p:nvGrpSpPr>
        <p:grpSpPr>
          <a:xfrm>
            <a:off x="8728920" y="2053440"/>
            <a:ext cx="32400" cy="273960"/>
            <a:chOff x="8728920" y="2053440"/>
            <a:chExt cx="32400" cy="273960"/>
          </a:xfrm>
        </p:grpSpPr>
        <p:sp>
          <p:nvSpPr>
            <p:cNvPr id="674" name="Google Shape;181;p8"/>
            <p:cNvSpPr/>
            <p:nvPr/>
          </p:nvSpPr>
          <p:spPr>
            <a:xfrm rot="5400000">
              <a:off x="8728920" y="20534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5" name="Google Shape;182;p8"/>
            <p:cNvSpPr/>
            <p:nvPr/>
          </p:nvSpPr>
          <p:spPr>
            <a:xfrm rot="5400000">
              <a:off x="8728920" y="2113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6" name="Google Shape;183;p8"/>
            <p:cNvSpPr/>
            <p:nvPr/>
          </p:nvSpPr>
          <p:spPr>
            <a:xfrm rot="5400000">
              <a:off x="8728920" y="2174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7" name="Google Shape;184;p8"/>
            <p:cNvSpPr/>
            <p:nvPr/>
          </p:nvSpPr>
          <p:spPr>
            <a:xfrm rot="5400000">
              <a:off x="8728920" y="2234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678" name="Google Shape;185;p8"/>
            <p:cNvSpPr/>
            <p:nvPr/>
          </p:nvSpPr>
          <p:spPr>
            <a:xfrm rot="5400000">
              <a:off x="8728920" y="2295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679" name="Google Shape;186;p8"/>
          <p:cNvGrpSpPr/>
          <p:nvPr/>
        </p:nvGrpSpPr>
        <p:grpSpPr>
          <a:xfrm>
            <a:off x="-10440" y="1347120"/>
            <a:ext cx="9550440" cy="2386800"/>
            <a:chOff x="-10440" y="1347120"/>
            <a:chExt cx="9550440" cy="2386800"/>
          </a:xfrm>
        </p:grpSpPr>
        <p:grpSp>
          <p:nvGrpSpPr>
            <p:cNvPr id="680" name="Google Shape;187;p8"/>
            <p:cNvGrpSpPr/>
            <p:nvPr/>
          </p:nvGrpSpPr>
          <p:grpSpPr>
            <a:xfrm>
              <a:off x="8443080" y="2637000"/>
              <a:ext cx="1096920" cy="1096920"/>
              <a:chOff x="8443080" y="2637000"/>
              <a:chExt cx="1096920" cy="1096920"/>
            </a:xfrm>
          </p:grpSpPr>
          <p:sp>
            <p:nvSpPr>
              <p:cNvPr id="681" name="Google Shape;188;p8"/>
              <p:cNvSpPr/>
              <p:nvPr/>
            </p:nvSpPr>
            <p:spPr>
              <a:xfrm>
                <a:off x="8443080" y="263700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2" name="Google Shape;189;p8"/>
              <p:cNvSpPr/>
              <p:nvPr/>
            </p:nvSpPr>
            <p:spPr>
              <a:xfrm>
                <a:off x="8499600" y="26935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3" name="Google Shape;190;p8"/>
              <p:cNvSpPr/>
              <p:nvPr/>
            </p:nvSpPr>
            <p:spPr>
              <a:xfrm>
                <a:off x="8552520" y="27464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4" name="Google Shape;191;p8"/>
              <p:cNvSpPr/>
              <p:nvPr/>
            </p:nvSpPr>
            <p:spPr>
              <a:xfrm>
                <a:off x="8607600" y="28015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5" name="Google Shape;192;p8"/>
              <p:cNvSpPr/>
              <p:nvPr/>
            </p:nvSpPr>
            <p:spPr>
              <a:xfrm>
                <a:off x="8662320" y="28562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6" name="Google Shape;193;p8"/>
              <p:cNvSpPr/>
              <p:nvPr/>
            </p:nvSpPr>
            <p:spPr>
              <a:xfrm>
                <a:off x="8717040" y="291096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7" name="Google Shape;194;p8"/>
              <p:cNvSpPr/>
              <p:nvPr/>
            </p:nvSpPr>
            <p:spPr>
              <a:xfrm>
                <a:off x="8778240" y="297216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88" name="Google Shape;195;p8"/>
              <p:cNvSpPr/>
              <p:nvPr/>
            </p:nvSpPr>
            <p:spPr>
              <a:xfrm>
                <a:off x="8839080" y="30330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689" name="Google Shape;196;p8"/>
            <p:cNvGrpSpPr/>
            <p:nvPr/>
          </p:nvGrpSpPr>
          <p:grpSpPr>
            <a:xfrm>
              <a:off x="-10440" y="1347120"/>
              <a:ext cx="822600" cy="822600"/>
              <a:chOff x="-10440" y="1347120"/>
              <a:chExt cx="822600" cy="822600"/>
            </a:xfrm>
          </p:grpSpPr>
          <p:sp>
            <p:nvSpPr>
              <p:cNvPr id="690" name="Google Shape;197;p8"/>
              <p:cNvSpPr/>
              <p:nvPr/>
            </p:nvSpPr>
            <p:spPr>
              <a:xfrm>
                <a:off x="-10440" y="134712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1" name="Google Shape;198;p8"/>
              <p:cNvSpPr/>
              <p:nvPr/>
            </p:nvSpPr>
            <p:spPr>
              <a:xfrm>
                <a:off x="32040" y="138960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2" name="Google Shape;199;p8"/>
              <p:cNvSpPr/>
              <p:nvPr/>
            </p:nvSpPr>
            <p:spPr>
              <a:xfrm>
                <a:off x="71640" y="14295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3" name="Google Shape;200;p8"/>
              <p:cNvSpPr/>
              <p:nvPr/>
            </p:nvSpPr>
            <p:spPr>
              <a:xfrm>
                <a:off x="113040" y="147060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4" name="Google Shape;201;p8"/>
              <p:cNvSpPr/>
              <p:nvPr/>
            </p:nvSpPr>
            <p:spPr>
              <a:xfrm>
                <a:off x="154080" y="151164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5" name="Google Shape;202;p8"/>
              <p:cNvSpPr/>
              <p:nvPr/>
            </p:nvSpPr>
            <p:spPr>
              <a:xfrm>
                <a:off x="195120" y="155268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6" name="Google Shape;203;p8"/>
              <p:cNvSpPr/>
              <p:nvPr/>
            </p:nvSpPr>
            <p:spPr>
              <a:xfrm>
                <a:off x="240840" y="159876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697" name="Google Shape;204;p8"/>
              <p:cNvSpPr/>
              <p:nvPr/>
            </p:nvSpPr>
            <p:spPr>
              <a:xfrm>
                <a:off x="286560" y="164448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698" name="Google Shape;205;p8"/>
          <p:cNvPicPr/>
          <p:nvPr/>
        </p:nvPicPr>
        <p:blipFill>
          <a:blip r:embed="rId4"/>
          <a:srcRect l="13064" t="17895" r="17337" b="24661"/>
          <a:stretch/>
        </p:blipFill>
        <p:spPr>
          <a:xfrm>
            <a:off x="7148520" y="3033720"/>
            <a:ext cx="2700720" cy="21769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PlaceHolder 1"/>
          <p:cNvSpPr>
            <a:spLocks noGrp="1"/>
          </p:cNvSpPr>
          <p:nvPr>
            <p:ph type="title"/>
          </p:nvPr>
        </p:nvSpPr>
        <p:spPr>
          <a:xfrm>
            <a:off x="1671840" y="1242000"/>
            <a:ext cx="5808240" cy="119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5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700" name="Google Shape;209;p9"/>
          <p:cNvPicPr/>
          <p:nvPr/>
        </p:nvPicPr>
        <p:blipFill>
          <a:blip r:embed="rId3">
            <a:alphaModFix amt="58000"/>
          </a:blip>
          <a:srcRect l="2380" r="54203" b="55966"/>
          <a:stretch/>
        </p:blipFill>
        <p:spPr>
          <a:xfrm rot="14701800">
            <a:off x="7404120" y="3762000"/>
            <a:ext cx="2896560" cy="2853720"/>
          </a:xfrm>
          <a:prstGeom prst="rect">
            <a:avLst/>
          </a:prstGeom>
          <a:ln w="0">
            <a:noFill/>
          </a:ln>
        </p:spPr>
      </p:pic>
      <p:sp>
        <p:nvSpPr>
          <p:cNvPr id="701" name="Google Shape;210;p9"/>
          <p:cNvSpPr/>
          <p:nvPr/>
        </p:nvSpPr>
        <p:spPr>
          <a:xfrm>
            <a:off x="7283520" y="468396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702" name="Google Shape;211;p9"/>
          <p:cNvGrpSpPr/>
          <p:nvPr/>
        </p:nvGrpSpPr>
        <p:grpSpPr>
          <a:xfrm>
            <a:off x="8721720" y="3652560"/>
            <a:ext cx="822600" cy="822600"/>
            <a:chOff x="8721720" y="3652560"/>
            <a:chExt cx="822600" cy="822600"/>
          </a:xfrm>
        </p:grpSpPr>
        <p:sp>
          <p:nvSpPr>
            <p:cNvPr id="703" name="Google Shape;212;p9"/>
            <p:cNvSpPr/>
            <p:nvPr/>
          </p:nvSpPr>
          <p:spPr>
            <a:xfrm>
              <a:off x="8721720" y="3652560"/>
              <a:ext cx="822600" cy="82260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704" name="Google Shape;213;p9"/>
            <p:cNvSpPr/>
            <p:nvPr/>
          </p:nvSpPr>
          <p:spPr>
            <a:xfrm>
              <a:off x="8764200" y="3695040"/>
              <a:ext cx="737640" cy="737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705" name="Google Shape;214;p9"/>
            <p:cNvSpPr/>
            <p:nvPr/>
          </p:nvSpPr>
          <p:spPr>
            <a:xfrm>
              <a:off x="8803800" y="373464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706" name="Google Shape;215;p9"/>
            <p:cNvSpPr/>
            <p:nvPr/>
          </p:nvSpPr>
          <p:spPr>
            <a:xfrm>
              <a:off x="8845200" y="3776040"/>
              <a:ext cx="575640" cy="5756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707" name="Google Shape;216;p9"/>
            <p:cNvSpPr/>
            <p:nvPr/>
          </p:nvSpPr>
          <p:spPr>
            <a:xfrm>
              <a:off x="8886240" y="3817080"/>
              <a:ext cx="493560" cy="493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708" name="Google Shape;217;p9"/>
            <p:cNvSpPr/>
            <p:nvPr/>
          </p:nvSpPr>
          <p:spPr>
            <a:xfrm>
              <a:off x="8927280" y="3858120"/>
              <a:ext cx="411120" cy="4111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709" name="Google Shape;218;p9"/>
            <p:cNvSpPr/>
            <p:nvPr/>
          </p:nvSpPr>
          <p:spPr>
            <a:xfrm>
              <a:off x="8973000" y="3903840"/>
              <a:ext cx="319680" cy="319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710" name="Google Shape;219;p9"/>
            <p:cNvSpPr/>
            <p:nvPr/>
          </p:nvSpPr>
          <p:spPr>
            <a:xfrm>
              <a:off x="9018720" y="3949560"/>
              <a:ext cx="228240" cy="2282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1000" bIns="81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711" name="Google Shape;220;p9"/>
          <p:cNvGrpSpPr/>
          <p:nvPr/>
        </p:nvGrpSpPr>
        <p:grpSpPr>
          <a:xfrm>
            <a:off x="8628480" y="3083760"/>
            <a:ext cx="32400" cy="273960"/>
            <a:chOff x="8628480" y="3083760"/>
            <a:chExt cx="32400" cy="273960"/>
          </a:xfrm>
        </p:grpSpPr>
        <p:sp>
          <p:nvSpPr>
            <p:cNvPr id="712" name="Google Shape;221;p9"/>
            <p:cNvSpPr/>
            <p:nvPr/>
          </p:nvSpPr>
          <p:spPr>
            <a:xfrm rot="16200000" flipV="1">
              <a:off x="8628480" y="33253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713" name="Google Shape;222;p9"/>
            <p:cNvSpPr/>
            <p:nvPr/>
          </p:nvSpPr>
          <p:spPr>
            <a:xfrm rot="16200000" flipV="1">
              <a:off x="8628480" y="32648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714" name="Google Shape;223;p9"/>
            <p:cNvSpPr/>
            <p:nvPr/>
          </p:nvSpPr>
          <p:spPr>
            <a:xfrm rot="16200000" flipV="1">
              <a:off x="8628480" y="32043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715" name="Google Shape;224;p9"/>
            <p:cNvSpPr/>
            <p:nvPr/>
          </p:nvSpPr>
          <p:spPr>
            <a:xfrm rot="16200000" flipV="1">
              <a:off x="8628480" y="31442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716" name="Google Shape;225;p9"/>
            <p:cNvSpPr/>
            <p:nvPr/>
          </p:nvSpPr>
          <p:spPr>
            <a:xfrm rot="16200000" flipV="1">
              <a:off x="8628480" y="30837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7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719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257;p13"/>
          <p:cNvPicPr/>
          <p:nvPr/>
        </p:nvPicPr>
        <p:blipFill>
          <a:blip r:embed="rId3"/>
          <a:srcRect l="12358" t="17954" r="14903" b="23637"/>
          <a:stretch/>
        </p:blipFill>
        <p:spPr>
          <a:xfrm rot="16200000" flipH="1">
            <a:off x="-1582560" y="3430440"/>
            <a:ext cx="2670480" cy="2097000"/>
          </a:xfrm>
          <a:prstGeom prst="rect">
            <a:avLst/>
          </a:prstGeom>
          <a:ln w="0">
            <a:noFill/>
          </a:ln>
        </p:spPr>
      </p:pic>
      <p:pic>
        <p:nvPicPr>
          <p:cNvPr id="69" name="Google Shape;258;p13"/>
          <p:cNvPicPr/>
          <p:nvPr/>
        </p:nvPicPr>
        <p:blipFill>
          <a:blip r:embed="rId4">
            <a:alphaModFix amt="72000"/>
          </a:blip>
          <a:srcRect l="51065" t="57733" r="5518" b="-1765"/>
          <a:stretch/>
        </p:blipFill>
        <p:spPr>
          <a:xfrm rot="10800000" flipH="1">
            <a:off x="7840800" y="-837720"/>
            <a:ext cx="2041200" cy="2009880"/>
          </a:xfrm>
          <a:prstGeom prst="rect">
            <a:avLst/>
          </a:prstGeom>
          <a:ln w="0">
            <a:noFill/>
          </a:ln>
        </p:spPr>
      </p:pic>
      <p:grpSp>
        <p:nvGrpSpPr>
          <p:cNvPr id="70" name="Google Shape;259;p13"/>
          <p:cNvGrpSpPr/>
          <p:nvPr/>
        </p:nvGrpSpPr>
        <p:grpSpPr>
          <a:xfrm>
            <a:off x="408240" y="648000"/>
            <a:ext cx="9152640" cy="5052600"/>
            <a:chOff x="408240" y="648000"/>
            <a:chExt cx="9152640" cy="5052600"/>
          </a:xfrm>
        </p:grpSpPr>
        <p:grpSp>
          <p:nvGrpSpPr>
            <p:cNvPr id="71" name="Google Shape;260;p13"/>
            <p:cNvGrpSpPr/>
            <p:nvPr/>
          </p:nvGrpSpPr>
          <p:grpSpPr>
            <a:xfrm>
              <a:off x="408240" y="4604040"/>
              <a:ext cx="1096560" cy="1096560"/>
              <a:chOff x="408240" y="4604040"/>
              <a:chExt cx="1096560" cy="1096560"/>
            </a:xfrm>
          </p:grpSpPr>
          <p:sp>
            <p:nvSpPr>
              <p:cNvPr id="72" name="Google Shape;261;p13"/>
              <p:cNvSpPr/>
              <p:nvPr/>
            </p:nvSpPr>
            <p:spPr>
              <a:xfrm>
                <a:off x="408240" y="46040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3" name="Google Shape;262;p13"/>
              <p:cNvSpPr/>
              <p:nvPr/>
            </p:nvSpPr>
            <p:spPr>
              <a:xfrm>
                <a:off x="464760" y="46605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4" name="Google Shape;263;p13"/>
              <p:cNvSpPr/>
              <p:nvPr/>
            </p:nvSpPr>
            <p:spPr>
              <a:xfrm>
                <a:off x="518040" y="47134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5" name="Google Shape;264;p13"/>
              <p:cNvSpPr/>
              <p:nvPr/>
            </p:nvSpPr>
            <p:spPr>
              <a:xfrm>
                <a:off x="572760" y="47685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6" name="Google Shape;265;p13"/>
              <p:cNvSpPr/>
              <p:nvPr/>
            </p:nvSpPr>
            <p:spPr>
              <a:xfrm>
                <a:off x="627840" y="4823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" name="Google Shape;266;p13"/>
              <p:cNvSpPr/>
              <p:nvPr/>
            </p:nvSpPr>
            <p:spPr>
              <a:xfrm>
                <a:off x="682560" y="487800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8" name="Google Shape;267;p13"/>
              <p:cNvSpPr/>
              <p:nvPr/>
            </p:nvSpPr>
            <p:spPr>
              <a:xfrm>
                <a:off x="743400" y="49392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9" name="Google Shape;268;p13"/>
              <p:cNvSpPr/>
              <p:nvPr/>
            </p:nvSpPr>
            <p:spPr>
              <a:xfrm>
                <a:off x="804600" y="50000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80" name="Google Shape;269;p13"/>
            <p:cNvGrpSpPr/>
            <p:nvPr/>
          </p:nvGrpSpPr>
          <p:grpSpPr>
            <a:xfrm>
              <a:off x="8738280" y="648000"/>
              <a:ext cx="822600" cy="822600"/>
              <a:chOff x="8738280" y="648000"/>
              <a:chExt cx="822600" cy="822600"/>
            </a:xfrm>
          </p:grpSpPr>
          <p:sp>
            <p:nvSpPr>
              <p:cNvPr id="81" name="Google Shape;270;p13"/>
              <p:cNvSpPr/>
              <p:nvPr/>
            </p:nvSpPr>
            <p:spPr>
              <a:xfrm>
                <a:off x="8738280" y="64800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2" name="Google Shape;271;p13"/>
              <p:cNvSpPr/>
              <p:nvPr/>
            </p:nvSpPr>
            <p:spPr>
              <a:xfrm>
                <a:off x="8780760" y="69048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3" name="Google Shape;272;p13"/>
              <p:cNvSpPr/>
              <p:nvPr/>
            </p:nvSpPr>
            <p:spPr>
              <a:xfrm>
                <a:off x="8820360" y="7300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4" name="Google Shape;273;p13"/>
              <p:cNvSpPr/>
              <p:nvPr/>
            </p:nvSpPr>
            <p:spPr>
              <a:xfrm>
                <a:off x="8861760" y="77148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5" name="Google Shape;274;p13"/>
              <p:cNvSpPr/>
              <p:nvPr/>
            </p:nvSpPr>
            <p:spPr>
              <a:xfrm>
                <a:off x="8902800" y="81252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6" name="Google Shape;275;p13"/>
              <p:cNvSpPr/>
              <p:nvPr/>
            </p:nvSpPr>
            <p:spPr>
              <a:xfrm>
                <a:off x="8943840" y="85356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7" name="Google Shape;276;p13"/>
              <p:cNvSpPr/>
              <p:nvPr/>
            </p:nvSpPr>
            <p:spPr>
              <a:xfrm>
                <a:off x="8989560" y="89928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8" name="Google Shape;277;p13"/>
              <p:cNvSpPr/>
              <p:nvPr/>
            </p:nvSpPr>
            <p:spPr>
              <a:xfrm>
                <a:off x="9035640" y="9450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89" name="Google Shape;278;p13"/>
          <p:cNvGrpSpPr/>
          <p:nvPr/>
        </p:nvGrpSpPr>
        <p:grpSpPr>
          <a:xfrm>
            <a:off x="286920" y="1699560"/>
            <a:ext cx="8543520" cy="1366920"/>
            <a:chOff x="286920" y="1699560"/>
            <a:chExt cx="8543520" cy="1366920"/>
          </a:xfrm>
        </p:grpSpPr>
        <p:sp>
          <p:nvSpPr>
            <p:cNvPr id="90" name="Google Shape;279;p13"/>
            <p:cNvSpPr/>
            <p:nvPr/>
          </p:nvSpPr>
          <p:spPr>
            <a:xfrm>
              <a:off x="8556480" y="16995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91" name="Google Shape;280;p13"/>
            <p:cNvSpPr/>
            <p:nvPr/>
          </p:nvSpPr>
          <p:spPr>
            <a:xfrm flipH="1">
              <a:off x="286560" y="279252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3" name="PlaceHolder 2"/>
          <p:cNvSpPr>
            <a:spLocks noGrp="1"/>
          </p:cNvSpPr>
          <p:nvPr>
            <p:ph type="title"/>
          </p:nvPr>
        </p:nvSpPr>
        <p:spPr>
          <a:xfrm>
            <a:off x="1827360" y="144360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title"/>
          </p:nvPr>
        </p:nvSpPr>
        <p:spPr>
          <a:xfrm>
            <a:off x="1827360" y="296424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title"/>
          </p:nvPr>
        </p:nvSpPr>
        <p:spPr>
          <a:xfrm>
            <a:off x="4204800" y="144360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title"/>
          </p:nvPr>
        </p:nvSpPr>
        <p:spPr>
          <a:xfrm>
            <a:off x="4204800" y="296424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title"/>
          </p:nvPr>
        </p:nvSpPr>
        <p:spPr>
          <a:xfrm>
            <a:off x="6582240" y="144360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8" name="PlaceHolder 7"/>
          <p:cNvSpPr>
            <a:spLocks noGrp="1"/>
          </p:cNvSpPr>
          <p:nvPr>
            <p:ph type="title"/>
          </p:nvPr>
        </p:nvSpPr>
        <p:spPr>
          <a:xfrm>
            <a:off x="6582240" y="2964240"/>
            <a:ext cx="734400" cy="73116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DM Sans Medium"/>
                <a:ea typeface="DM Sans Medium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7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100" name="Google Shape;296;p14"/>
          <p:cNvPicPr/>
          <p:nvPr/>
        </p:nvPicPr>
        <p:blipFill>
          <a:blip r:embed="rId3"/>
          <a:srcRect l="10330" t="19134" r="12747" b="11417"/>
          <a:stretch/>
        </p:blipFill>
        <p:spPr>
          <a:xfrm rot="15425400" flipH="1">
            <a:off x="7583040" y="-1231560"/>
            <a:ext cx="2367000" cy="2086920"/>
          </a:xfrm>
          <a:prstGeom prst="rect">
            <a:avLst/>
          </a:prstGeom>
          <a:ln w="0">
            <a:noFill/>
          </a:ln>
        </p:spPr>
      </p:pic>
      <p:grpSp>
        <p:nvGrpSpPr>
          <p:cNvPr id="101" name="Google Shape;297;p14"/>
          <p:cNvGrpSpPr/>
          <p:nvPr/>
        </p:nvGrpSpPr>
        <p:grpSpPr>
          <a:xfrm>
            <a:off x="8601480" y="1531440"/>
            <a:ext cx="32400" cy="273960"/>
            <a:chOff x="8601480" y="1531440"/>
            <a:chExt cx="32400" cy="273960"/>
          </a:xfrm>
        </p:grpSpPr>
        <p:sp>
          <p:nvSpPr>
            <p:cNvPr id="102" name="Google Shape;298;p14"/>
            <p:cNvSpPr/>
            <p:nvPr/>
          </p:nvSpPr>
          <p:spPr>
            <a:xfrm rot="16200000" flipV="1">
              <a:off x="8601480" y="1773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3" name="Google Shape;299;p14"/>
            <p:cNvSpPr/>
            <p:nvPr/>
          </p:nvSpPr>
          <p:spPr>
            <a:xfrm rot="16200000" flipV="1">
              <a:off x="8601480" y="17125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4" name="Google Shape;300;p14"/>
            <p:cNvSpPr/>
            <p:nvPr/>
          </p:nvSpPr>
          <p:spPr>
            <a:xfrm rot="16200000" flipV="1">
              <a:off x="8601480" y="16520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5" name="Google Shape;301;p14"/>
            <p:cNvSpPr/>
            <p:nvPr/>
          </p:nvSpPr>
          <p:spPr>
            <a:xfrm rot="16200000" flipV="1">
              <a:off x="8601480" y="1591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6" name="Google Shape;302;p14"/>
            <p:cNvSpPr/>
            <p:nvPr/>
          </p:nvSpPr>
          <p:spPr>
            <a:xfrm rot="16200000" flipV="1">
              <a:off x="8601480" y="15314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107" name="Google Shape;303;p14"/>
          <p:cNvPicPr/>
          <p:nvPr/>
        </p:nvPicPr>
        <p:blipFill>
          <a:blip r:embed="rId4">
            <a:alphaModFix amt="72000"/>
          </a:blip>
          <a:srcRect l="51065" t="57733" r="5518" b="-1765"/>
          <a:stretch/>
        </p:blipFill>
        <p:spPr>
          <a:xfrm flipH="1">
            <a:off x="-736920" y="3970080"/>
            <a:ext cx="2041200" cy="2009880"/>
          </a:xfrm>
          <a:prstGeom prst="rect">
            <a:avLst/>
          </a:prstGeom>
          <a:ln w="0">
            <a:noFill/>
          </a:ln>
        </p:spPr>
      </p:pic>
      <p:grpSp>
        <p:nvGrpSpPr>
          <p:cNvPr id="108" name="Google Shape;304;p14"/>
          <p:cNvGrpSpPr/>
          <p:nvPr/>
        </p:nvGrpSpPr>
        <p:grpSpPr>
          <a:xfrm>
            <a:off x="-415800" y="612720"/>
            <a:ext cx="9931320" cy="3881520"/>
            <a:chOff x="-415800" y="612720"/>
            <a:chExt cx="9931320" cy="3881520"/>
          </a:xfrm>
        </p:grpSpPr>
        <p:grpSp>
          <p:nvGrpSpPr>
            <p:cNvPr id="109" name="Google Shape;305;p14"/>
            <p:cNvGrpSpPr/>
            <p:nvPr/>
          </p:nvGrpSpPr>
          <p:grpSpPr>
            <a:xfrm>
              <a:off x="8692920" y="612720"/>
              <a:ext cx="822600" cy="822600"/>
              <a:chOff x="8692920" y="612720"/>
              <a:chExt cx="822600" cy="822600"/>
            </a:xfrm>
          </p:grpSpPr>
          <p:sp>
            <p:nvSpPr>
              <p:cNvPr id="110" name="Google Shape;306;p14"/>
              <p:cNvSpPr/>
              <p:nvPr/>
            </p:nvSpPr>
            <p:spPr>
              <a:xfrm flipV="1">
                <a:off x="8692920" y="61200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1" name="Google Shape;307;p14"/>
              <p:cNvSpPr/>
              <p:nvPr/>
            </p:nvSpPr>
            <p:spPr>
              <a:xfrm flipV="1">
                <a:off x="8735400" y="65448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2" name="Google Shape;308;p14"/>
              <p:cNvSpPr/>
              <p:nvPr/>
            </p:nvSpPr>
            <p:spPr>
              <a:xfrm flipV="1">
                <a:off x="8775360" y="6951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3" name="Google Shape;309;p14"/>
              <p:cNvSpPr/>
              <p:nvPr/>
            </p:nvSpPr>
            <p:spPr>
              <a:xfrm flipV="1">
                <a:off x="8816400" y="73584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4" name="Google Shape;310;p14"/>
              <p:cNvSpPr/>
              <p:nvPr/>
            </p:nvSpPr>
            <p:spPr>
              <a:xfrm flipV="1">
                <a:off x="8857800" y="77688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5" name="Google Shape;311;p14"/>
              <p:cNvSpPr/>
              <p:nvPr/>
            </p:nvSpPr>
            <p:spPr>
              <a:xfrm flipV="1">
                <a:off x="8898840" y="81864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6" name="Google Shape;312;p14"/>
              <p:cNvSpPr/>
              <p:nvPr/>
            </p:nvSpPr>
            <p:spPr>
              <a:xfrm flipV="1">
                <a:off x="8944560" y="86436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7" name="Google Shape;313;p14"/>
              <p:cNvSpPr/>
              <p:nvPr/>
            </p:nvSpPr>
            <p:spPr>
              <a:xfrm flipV="1">
                <a:off x="8990280" y="91008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118" name="Google Shape;314;p14"/>
            <p:cNvGrpSpPr/>
            <p:nvPr/>
          </p:nvGrpSpPr>
          <p:grpSpPr>
            <a:xfrm>
              <a:off x="-415800" y="3671640"/>
              <a:ext cx="822600" cy="822600"/>
              <a:chOff x="-415800" y="3671640"/>
              <a:chExt cx="822600" cy="822600"/>
            </a:xfrm>
          </p:grpSpPr>
          <p:sp>
            <p:nvSpPr>
              <p:cNvPr id="119" name="Google Shape;315;p14"/>
              <p:cNvSpPr/>
              <p:nvPr/>
            </p:nvSpPr>
            <p:spPr>
              <a:xfrm rot="10800000">
                <a:off x="-415800" y="367164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0" name="Google Shape;316;p14"/>
              <p:cNvSpPr/>
              <p:nvPr/>
            </p:nvSpPr>
            <p:spPr>
              <a:xfrm rot="10800000">
                <a:off x="-373320" y="371412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1" name="Google Shape;317;p14"/>
              <p:cNvSpPr/>
              <p:nvPr/>
            </p:nvSpPr>
            <p:spPr>
              <a:xfrm rot="10800000">
                <a:off x="-333360" y="375372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2" name="Google Shape;318;p14"/>
              <p:cNvSpPr/>
              <p:nvPr/>
            </p:nvSpPr>
            <p:spPr>
              <a:xfrm rot="10800000">
                <a:off x="-292320" y="379512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3" name="Google Shape;319;p14"/>
              <p:cNvSpPr/>
              <p:nvPr/>
            </p:nvSpPr>
            <p:spPr>
              <a:xfrm rot="10800000">
                <a:off x="-251280" y="383580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4" name="Google Shape;320;p14"/>
              <p:cNvSpPr/>
              <p:nvPr/>
            </p:nvSpPr>
            <p:spPr>
              <a:xfrm rot="10800000">
                <a:off x="-209880" y="387720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5" name="Google Shape;321;p14"/>
              <p:cNvSpPr/>
              <p:nvPr/>
            </p:nvSpPr>
            <p:spPr>
              <a:xfrm rot="10800000">
                <a:off x="-164520" y="392292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26" name="Google Shape;322;p14"/>
              <p:cNvSpPr/>
              <p:nvPr/>
            </p:nvSpPr>
            <p:spPr>
              <a:xfrm rot="10800000">
                <a:off x="-118800" y="396864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sp>
        <p:nvSpPr>
          <p:cNvPr id="127" name="Google Shape;323;p14"/>
          <p:cNvSpPr/>
          <p:nvPr/>
        </p:nvSpPr>
        <p:spPr>
          <a:xfrm rot="10800000">
            <a:off x="314640" y="316872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7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129" name="Google Shape;326;p15"/>
          <p:cNvPicPr/>
          <p:nvPr/>
        </p:nvPicPr>
        <p:blipFill>
          <a:blip r:embed="rId3"/>
          <a:srcRect l="12358" t="17954" r="14903" b="23637"/>
          <a:stretch/>
        </p:blipFill>
        <p:spPr>
          <a:xfrm rot="16200000" flipH="1">
            <a:off x="-1582560" y="3430440"/>
            <a:ext cx="2670480" cy="2097000"/>
          </a:xfrm>
          <a:prstGeom prst="rect">
            <a:avLst/>
          </a:prstGeom>
          <a:ln w="0">
            <a:noFill/>
          </a:ln>
        </p:spPr>
      </p:pic>
      <p:sp>
        <p:nvSpPr>
          <p:cNvPr id="130" name="Google Shape;327;p15"/>
          <p:cNvSpPr/>
          <p:nvPr/>
        </p:nvSpPr>
        <p:spPr>
          <a:xfrm flipH="1">
            <a:off x="286560" y="279252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131" name="Google Shape;328;p15"/>
          <p:cNvPicPr/>
          <p:nvPr/>
        </p:nvPicPr>
        <p:blipFill>
          <a:blip r:embed="rId4">
            <a:alphaModFix amt="58000"/>
          </a:blip>
          <a:srcRect l="2380" r="54203" b="55966"/>
          <a:stretch/>
        </p:blipFill>
        <p:spPr>
          <a:xfrm rot="14701800">
            <a:off x="7756920" y="3987000"/>
            <a:ext cx="2591640" cy="2553480"/>
          </a:xfrm>
          <a:prstGeom prst="rect">
            <a:avLst/>
          </a:prstGeom>
          <a:ln w="0">
            <a:noFill/>
          </a:ln>
        </p:spPr>
      </p:pic>
      <p:grpSp>
        <p:nvGrpSpPr>
          <p:cNvPr id="132" name="Google Shape;329;p15"/>
          <p:cNvGrpSpPr/>
          <p:nvPr/>
        </p:nvGrpSpPr>
        <p:grpSpPr>
          <a:xfrm>
            <a:off x="408240" y="3652560"/>
            <a:ext cx="9136080" cy="2048040"/>
            <a:chOff x="408240" y="3652560"/>
            <a:chExt cx="9136080" cy="2048040"/>
          </a:xfrm>
        </p:grpSpPr>
        <p:grpSp>
          <p:nvGrpSpPr>
            <p:cNvPr id="133" name="Google Shape;330;p15"/>
            <p:cNvGrpSpPr/>
            <p:nvPr/>
          </p:nvGrpSpPr>
          <p:grpSpPr>
            <a:xfrm>
              <a:off x="408240" y="4604040"/>
              <a:ext cx="1096560" cy="1096560"/>
              <a:chOff x="408240" y="4604040"/>
              <a:chExt cx="1096560" cy="1096560"/>
            </a:xfrm>
          </p:grpSpPr>
          <p:sp>
            <p:nvSpPr>
              <p:cNvPr id="134" name="Google Shape;331;p15"/>
              <p:cNvSpPr/>
              <p:nvPr/>
            </p:nvSpPr>
            <p:spPr>
              <a:xfrm>
                <a:off x="408240" y="460404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5" name="Google Shape;332;p15"/>
              <p:cNvSpPr/>
              <p:nvPr/>
            </p:nvSpPr>
            <p:spPr>
              <a:xfrm>
                <a:off x="464760" y="46605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6" name="Google Shape;333;p15"/>
              <p:cNvSpPr/>
              <p:nvPr/>
            </p:nvSpPr>
            <p:spPr>
              <a:xfrm>
                <a:off x="518040" y="47134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7" name="Google Shape;334;p15"/>
              <p:cNvSpPr/>
              <p:nvPr/>
            </p:nvSpPr>
            <p:spPr>
              <a:xfrm>
                <a:off x="572760" y="47685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8" name="Google Shape;335;p15"/>
              <p:cNvSpPr/>
              <p:nvPr/>
            </p:nvSpPr>
            <p:spPr>
              <a:xfrm>
                <a:off x="627840" y="48232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39" name="Google Shape;336;p15"/>
              <p:cNvSpPr/>
              <p:nvPr/>
            </p:nvSpPr>
            <p:spPr>
              <a:xfrm>
                <a:off x="682560" y="487800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0" name="Google Shape;337;p15"/>
              <p:cNvSpPr/>
              <p:nvPr/>
            </p:nvSpPr>
            <p:spPr>
              <a:xfrm>
                <a:off x="743400" y="493920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1" name="Google Shape;338;p15"/>
              <p:cNvSpPr/>
              <p:nvPr/>
            </p:nvSpPr>
            <p:spPr>
              <a:xfrm>
                <a:off x="804600" y="50000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142" name="Google Shape;339;p15"/>
            <p:cNvGrpSpPr/>
            <p:nvPr/>
          </p:nvGrpSpPr>
          <p:grpSpPr>
            <a:xfrm>
              <a:off x="8721720" y="3652560"/>
              <a:ext cx="822600" cy="822600"/>
              <a:chOff x="8721720" y="3652560"/>
              <a:chExt cx="822600" cy="822600"/>
            </a:xfrm>
          </p:grpSpPr>
          <p:sp>
            <p:nvSpPr>
              <p:cNvPr id="143" name="Google Shape;340;p15"/>
              <p:cNvSpPr/>
              <p:nvPr/>
            </p:nvSpPr>
            <p:spPr>
              <a:xfrm>
                <a:off x="8721720" y="365256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4" name="Google Shape;341;p15"/>
              <p:cNvSpPr/>
              <p:nvPr/>
            </p:nvSpPr>
            <p:spPr>
              <a:xfrm>
                <a:off x="8764200" y="369504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5" name="Google Shape;342;p15"/>
              <p:cNvSpPr/>
              <p:nvPr/>
            </p:nvSpPr>
            <p:spPr>
              <a:xfrm>
                <a:off x="8803800" y="37346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6" name="Google Shape;343;p15"/>
              <p:cNvSpPr/>
              <p:nvPr/>
            </p:nvSpPr>
            <p:spPr>
              <a:xfrm>
                <a:off x="8845200" y="377604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7" name="Google Shape;344;p15"/>
              <p:cNvSpPr/>
              <p:nvPr/>
            </p:nvSpPr>
            <p:spPr>
              <a:xfrm>
                <a:off x="8886240" y="381708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8" name="Google Shape;345;p15"/>
              <p:cNvSpPr/>
              <p:nvPr/>
            </p:nvSpPr>
            <p:spPr>
              <a:xfrm>
                <a:off x="8927280" y="385812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49" name="Google Shape;346;p15"/>
              <p:cNvSpPr/>
              <p:nvPr/>
            </p:nvSpPr>
            <p:spPr>
              <a:xfrm>
                <a:off x="8973000" y="390384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50" name="Google Shape;347;p15"/>
              <p:cNvSpPr/>
              <p:nvPr/>
            </p:nvSpPr>
            <p:spPr>
              <a:xfrm>
                <a:off x="9018720" y="394956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grpSp>
        <p:nvGrpSpPr>
          <p:cNvPr id="151" name="Google Shape;348;p15"/>
          <p:cNvGrpSpPr/>
          <p:nvPr/>
        </p:nvGrpSpPr>
        <p:grpSpPr>
          <a:xfrm>
            <a:off x="8628480" y="3236040"/>
            <a:ext cx="32400" cy="273960"/>
            <a:chOff x="8628480" y="3236040"/>
            <a:chExt cx="32400" cy="273960"/>
          </a:xfrm>
        </p:grpSpPr>
        <p:sp>
          <p:nvSpPr>
            <p:cNvPr id="152" name="Google Shape;349;p15"/>
            <p:cNvSpPr/>
            <p:nvPr/>
          </p:nvSpPr>
          <p:spPr>
            <a:xfrm rot="16200000" flipV="1">
              <a:off x="8628480" y="34776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53" name="Google Shape;350;p15"/>
            <p:cNvSpPr/>
            <p:nvPr/>
          </p:nvSpPr>
          <p:spPr>
            <a:xfrm rot="16200000" flipV="1">
              <a:off x="8628480" y="34174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54" name="Google Shape;351;p15"/>
            <p:cNvSpPr/>
            <p:nvPr/>
          </p:nvSpPr>
          <p:spPr>
            <a:xfrm rot="16200000" flipV="1">
              <a:off x="8628480" y="33570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55" name="Google Shape;352;p15"/>
            <p:cNvSpPr/>
            <p:nvPr/>
          </p:nvSpPr>
          <p:spPr>
            <a:xfrm rot="16200000" flipV="1">
              <a:off x="8628480" y="32965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56" name="Google Shape;353;p15"/>
            <p:cNvSpPr/>
            <p:nvPr/>
          </p:nvSpPr>
          <p:spPr>
            <a:xfrm rot="16200000" flipV="1">
              <a:off x="8628480" y="32360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7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58" name="Google Shape;356;p16"/>
          <p:cNvSpPr/>
          <p:nvPr/>
        </p:nvSpPr>
        <p:spPr>
          <a:xfrm>
            <a:off x="8509680" y="278784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59" name="Google Shape;357;p16"/>
          <p:cNvSpPr/>
          <p:nvPr/>
        </p:nvSpPr>
        <p:spPr>
          <a:xfrm flipH="1">
            <a:off x="90000" y="0"/>
            <a:ext cx="731160" cy="767520"/>
          </a:xfrm>
          <a:prstGeom prst="star10">
            <a:avLst>
              <a:gd name="adj" fmla="val 17041"/>
              <a:gd name="hf" fmla="val 105146"/>
            </a:avLst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77040" bIns="770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160" name="Google Shape;358;p16"/>
          <p:cNvGrpSpPr/>
          <p:nvPr/>
        </p:nvGrpSpPr>
        <p:grpSpPr>
          <a:xfrm>
            <a:off x="516240" y="1571400"/>
            <a:ext cx="32400" cy="273960"/>
            <a:chOff x="516240" y="1571400"/>
            <a:chExt cx="32400" cy="273960"/>
          </a:xfrm>
        </p:grpSpPr>
        <p:sp>
          <p:nvSpPr>
            <p:cNvPr id="161" name="Google Shape;359;p16"/>
            <p:cNvSpPr/>
            <p:nvPr/>
          </p:nvSpPr>
          <p:spPr>
            <a:xfrm rot="5400000">
              <a:off x="516240" y="15714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62" name="Google Shape;360;p16"/>
            <p:cNvSpPr/>
            <p:nvPr/>
          </p:nvSpPr>
          <p:spPr>
            <a:xfrm rot="5400000">
              <a:off x="516240" y="16318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63" name="Google Shape;361;p16"/>
            <p:cNvSpPr/>
            <p:nvPr/>
          </p:nvSpPr>
          <p:spPr>
            <a:xfrm rot="5400000">
              <a:off x="516240" y="16923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64" name="Google Shape;362;p16"/>
            <p:cNvSpPr/>
            <p:nvPr/>
          </p:nvSpPr>
          <p:spPr>
            <a:xfrm rot="5400000">
              <a:off x="516240" y="175248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65" name="Google Shape;363;p16"/>
            <p:cNvSpPr/>
            <p:nvPr/>
          </p:nvSpPr>
          <p:spPr>
            <a:xfrm rot="5400000">
              <a:off x="516240" y="18129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166" name="Google Shape;364;p16"/>
          <p:cNvGrpSpPr/>
          <p:nvPr/>
        </p:nvGrpSpPr>
        <p:grpSpPr>
          <a:xfrm>
            <a:off x="-411840" y="859320"/>
            <a:ext cx="10104120" cy="3327480"/>
            <a:chOff x="-411840" y="859320"/>
            <a:chExt cx="10104120" cy="3327480"/>
          </a:xfrm>
        </p:grpSpPr>
        <p:grpSp>
          <p:nvGrpSpPr>
            <p:cNvPr id="167" name="Google Shape;365;p16"/>
            <p:cNvGrpSpPr/>
            <p:nvPr/>
          </p:nvGrpSpPr>
          <p:grpSpPr>
            <a:xfrm>
              <a:off x="8595360" y="3089880"/>
              <a:ext cx="1096920" cy="1096920"/>
              <a:chOff x="8595360" y="3089880"/>
              <a:chExt cx="1096920" cy="1096920"/>
            </a:xfrm>
          </p:grpSpPr>
          <p:sp>
            <p:nvSpPr>
              <p:cNvPr id="168" name="Google Shape;366;p16"/>
              <p:cNvSpPr/>
              <p:nvPr/>
            </p:nvSpPr>
            <p:spPr>
              <a:xfrm>
                <a:off x="8595360" y="308988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69" name="Google Shape;367;p16"/>
              <p:cNvSpPr/>
              <p:nvPr/>
            </p:nvSpPr>
            <p:spPr>
              <a:xfrm>
                <a:off x="8651880" y="314640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0" name="Google Shape;368;p16"/>
              <p:cNvSpPr/>
              <p:nvPr/>
            </p:nvSpPr>
            <p:spPr>
              <a:xfrm>
                <a:off x="8704800" y="31996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1" name="Google Shape;369;p16"/>
              <p:cNvSpPr/>
              <p:nvPr/>
            </p:nvSpPr>
            <p:spPr>
              <a:xfrm>
                <a:off x="8759880" y="325440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2" name="Google Shape;370;p16"/>
              <p:cNvSpPr/>
              <p:nvPr/>
            </p:nvSpPr>
            <p:spPr>
              <a:xfrm>
                <a:off x="8814960" y="33094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3" name="Google Shape;371;p16"/>
              <p:cNvSpPr/>
              <p:nvPr/>
            </p:nvSpPr>
            <p:spPr>
              <a:xfrm>
                <a:off x="8869680" y="336420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4" name="Google Shape;372;p16"/>
              <p:cNvSpPr/>
              <p:nvPr/>
            </p:nvSpPr>
            <p:spPr>
              <a:xfrm>
                <a:off x="8930520" y="342504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5" name="Google Shape;373;p16"/>
              <p:cNvSpPr/>
              <p:nvPr/>
            </p:nvSpPr>
            <p:spPr>
              <a:xfrm>
                <a:off x="8991720" y="34862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176" name="Google Shape;374;p16"/>
            <p:cNvGrpSpPr/>
            <p:nvPr/>
          </p:nvGrpSpPr>
          <p:grpSpPr>
            <a:xfrm>
              <a:off x="-411840" y="859320"/>
              <a:ext cx="822600" cy="822600"/>
              <a:chOff x="-411840" y="859320"/>
              <a:chExt cx="822600" cy="822600"/>
            </a:xfrm>
          </p:grpSpPr>
          <p:sp>
            <p:nvSpPr>
              <p:cNvPr id="177" name="Google Shape;375;p16"/>
              <p:cNvSpPr/>
              <p:nvPr/>
            </p:nvSpPr>
            <p:spPr>
              <a:xfrm flipH="1">
                <a:off x="-412200" y="85932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8" name="Google Shape;376;p16"/>
              <p:cNvSpPr/>
              <p:nvPr/>
            </p:nvSpPr>
            <p:spPr>
              <a:xfrm flipH="1">
                <a:off x="-369720" y="90180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79" name="Google Shape;377;p16"/>
              <p:cNvSpPr/>
              <p:nvPr/>
            </p:nvSpPr>
            <p:spPr>
              <a:xfrm flipH="1">
                <a:off x="-329400" y="94176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0" name="Google Shape;378;p16"/>
              <p:cNvSpPr/>
              <p:nvPr/>
            </p:nvSpPr>
            <p:spPr>
              <a:xfrm flipH="1">
                <a:off x="-288720" y="98280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1" name="Google Shape;379;p16"/>
              <p:cNvSpPr/>
              <p:nvPr/>
            </p:nvSpPr>
            <p:spPr>
              <a:xfrm flipH="1">
                <a:off x="-247680" y="102384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2" name="Google Shape;380;p16"/>
              <p:cNvSpPr/>
              <p:nvPr/>
            </p:nvSpPr>
            <p:spPr>
              <a:xfrm flipH="1">
                <a:off x="-205920" y="106524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3" name="Google Shape;381;p16"/>
              <p:cNvSpPr/>
              <p:nvPr/>
            </p:nvSpPr>
            <p:spPr>
              <a:xfrm flipH="1">
                <a:off x="-160200" y="111096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84" name="Google Shape;382;p16"/>
              <p:cNvSpPr/>
              <p:nvPr/>
            </p:nvSpPr>
            <p:spPr>
              <a:xfrm flipH="1">
                <a:off x="-114480" y="115668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185" name="Google Shape;383;p16"/>
          <p:cNvPicPr/>
          <p:nvPr/>
        </p:nvPicPr>
        <p:blipFill>
          <a:blip r:embed="rId3"/>
          <a:srcRect l="25238" r="24663"/>
          <a:stretch/>
        </p:blipFill>
        <p:spPr>
          <a:xfrm rot="1145400" flipH="1">
            <a:off x="8027280" y="3386880"/>
            <a:ext cx="1836000" cy="193824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510920" y="3126240"/>
            <a:ext cx="6486840" cy="543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187" name="Google Shape;387;p17"/>
          <p:cNvGrpSpPr/>
          <p:nvPr/>
        </p:nvGrpSpPr>
        <p:grpSpPr>
          <a:xfrm>
            <a:off x="-447840" y="2631960"/>
            <a:ext cx="1096560" cy="1096560"/>
            <a:chOff x="-447840" y="2631960"/>
            <a:chExt cx="1096560" cy="1096560"/>
          </a:xfrm>
        </p:grpSpPr>
        <p:sp>
          <p:nvSpPr>
            <p:cNvPr id="188" name="Google Shape;388;p17"/>
            <p:cNvSpPr/>
            <p:nvPr/>
          </p:nvSpPr>
          <p:spPr>
            <a:xfrm>
              <a:off x="-447840" y="2631960"/>
              <a:ext cx="1096560" cy="1096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89" name="Google Shape;389;p17"/>
            <p:cNvSpPr/>
            <p:nvPr/>
          </p:nvSpPr>
          <p:spPr>
            <a:xfrm>
              <a:off x="-390960" y="2688480"/>
              <a:ext cx="983520" cy="9835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0" name="Google Shape;390;p17"/>
            <p:cNvSpPr/>
            <p:nvPr/>
          </p:nvSpPr>
          <p:spPr>
            <a:xfrm>
              <a:off x="-338040" y="2741400"/>
              <a:ext cx="877680" cy="8776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1" name="Google Shape;391;p17"/>
            <p:cNvSpPr/>
            <p:nvPr/>
          </p:nvSpPr>
          <p:spPr>
            <a:xfrm>
              <a:off x="-282960" y="2796480"/>
              <a:ext cx="767520" cy="76752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2" name="Google Shape;392;p17"/>
            <p:cNvSpPr/>
            <p:nvPr/>
          </p:nvSpPr>
          <p:spPr>
            <a:xfrm>
              <a:off x="-228240" y="2851200"/>
              <a:ext cx="658080" cy="6580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3" name="Google Shape;393;p17"/>
            <p:cNvSpPr/>
            <p:nvPr/>
          </p:nvSpPr>
          <p:spPr>
            <a:xfrm>
              <a:off x="-173520" y="2905920"/>
              <a:ext cx="548280" cy="54828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4" name="Google Shape;394;p17"/>
            <p:cNvSpPr/>
            <p:nvPr/>
          </p:nvSpPr>
          <p:spPr>
            <a:xfrm>
              <a:off x="-112680" y="2967120"/>
              <a:ext cx="426240" cy="42624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5" name="Google Shape;395;p17"/>
            <p:cNvSpPr/>
            <p:nvPr/>
          </p:nvSpPr>
          <p:spPr>
            <a:xfrm>
              <a:off x="-51480" y="3027960"/>
              <a:ext cx="304560" cy="304560"/>
            </a:xfrm>
            <a:prstGeom prst="ellipse">
              <a:avLst/>
            </a:prstGeom>
            <a:noFill/>
            <a:ln w="9525">
              <a:solidFill>
                <a:srgbClr val="0D0D0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96" name="Google Shape;396;p17"/>
          <p:cNvSpPr/>
          <p:nvPr/>
        </p:nvSpPr>
        <p:spPr>
          <a:xfrm flipH="1">
            <a:off x="374400" y="215856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197" name="Google Shape;397;p17"/>
          <p:cNvPicPr/>
          <p:nvPr/>
        </p:nvPicPr>
        <p:blipFill>
          <a:blip r:embed="rId3"/>
          <a:srcRect l="51169" t="4835" b="80959"/>
          <a:stretch/>
        </p:blipFill>
        <p:spPr>
          <a:xfrm>
            <a:off x="-451440" y="96480"/>
            <a:ext cx="2329200" cy="661320"/>
          </a:xfrm>
          <a:prstGeom prst="rect">
            <a:avLst/>
          </a:prstGeom>
          <a:ln w="0">
            <a:noFill/>
          </a:ln>
        </p:spPr>
      </p:pic>
      <p:grpSp>
        <p:nvGrpSpPr>
          <p:cNvPr id="198" name="Google Shape;398;p17"/>
          <p:cNvGrpSpPr/>
          <p:nvPr/>
        </p:nvGrpSpPr>
        <p:grpSpPr>
          <a:xfrm>
            <a:off x="265680" y="970920"/>
            <a:ext cx="273960" cy="32400"/>
            <a:chOff x="265680" y="970920"/>
            <a:chExt cx="273960" cy="32400"/>
          </a:xfrm>
        </p:grpSpPr>
        <p:sp>
          <p:nvSpPr>
            <p:cNvPr id="199" name="Google Shape;399;p17"/>
            <p:cNvSpPr/>
            <p:nvPr/>
          </p:nvSpPr>
          <p:spPr>
            <a:xfrm rot="10800000">
              <a:off x="50724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00" name="Google Shape;400;p17"/>
            <p:cNvSpPr/>
            <p:nvPr/>
          </p:nvSpPr>
          <p:spPr>
            <a:xfrm rot="10800000">
              <a:off x="44676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01" name="Google Shape;401;p17"/>
            <p:cNvSpPr/>
            <p:nvPr/>
          </p:nvSpPr>
          <p:spPr>
            <a:xfrm rot="10800000">
              <a:off x="38628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02" name="Google Shape;402;p17"/>
            <p:cNvSpPr/>
            <p:nvPr/>
          </p:nvSpPr>
          <p:spPr>
            <a:xfrm rot="10800000">
              <a:off x="32580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03" name="Google Shape;403;p17"/>
            <p:cNvSpPr/>
            <p:nvPr/>
          </p:nvSpPr>
          <p:spPr>
            <a:xfrm rot="10800000">
              <a:off x="265680" y="9709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420;p19"/>
          <p:cNvPicPr/>
          <p:nvPr/>
        </p:nvPicPr>
        <p:blipFill>
          <a:blip r:embed="rId3">
            <a:alphaModFix amt="63000"/>
          </a:blip>
          <a:srcRect l="50780" t="55966" r="5115"/>
          <a:stretch/>
        </p:blipFill>
        <p:spPr>
          <a:xfrm rot="1522200">
            <a:off x="7492320" y="3947760"/>
            <a:ext cx="2343240" cy="2284560"/>
          </a:xfrm>
          <a:prstGeom prst="rect">
            <a:avLst/>
          </a:prstGeom>
          <a:ln w="0">
            <a:noFill/>
          </a:ln>
        </p:spPr>
      </p:pic>
      <p:sp>
        <p:nvSpPr>
          <p:cNvPr id="218" name="Google Shape;421;p19"/>
          <p:cNvSpPr/>
          <p:nvPr/>
        </p:nvSpPr>
        <p:spPr>
          <a:xfrm rot="10800000">
            <a:off x="8611200" y="3166200"/>
            <a:ext cx="273960" cy="273960"/>
          </a:xfrm>
          <a:prstGeom prst="mathPlus">
            <a:avLst>
              <a:gd name="adj1" fmla="val 6854"/>
            </a:avLst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360" bIns="936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219" name="Google Shape;422;p19"/>
          <p:cNvGrpSpPr/>
          <p:nvPr/>
        </p:nvGrpSpPr>
        <p:grpSpPr>
          <a:xfrm>
            <a:off x="442440" y="1799640"/>
            <a:ext cx="32400" cy="273960"/>
            <a:chOff x="442440" y="1799640"/>
            <a:chExt cx="32400" cy="273960"/>
          </a:xfrm>
        </p:grpSpPr>
        <p:sp>
          <p:nvSpPr>
            <p:cNvPr id="220" name="Google Shape;423;p19"/>
            <p:cNvSpPr/>
            <p:nvPr/>
          </p:nvSpPr>
          <p:spPr>
            <a:xfrm rot="5400000">
              <a:off x="442440" y="17996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21" name="Google Shape;424;p19"/>
            <p:cNvSpPr/>
            <p:nvPr/>
          </p:nvSpPr>
          <p:spPr>
            <a:xfrm rot="5400000">
              <a:off x="442440" y="185976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22" name="Google Shape;425;p19"/>
            <p:cNvSpPr/>
            <p:nvPr/>
          </p:nvSpPr>
          <p:spPr>
            <a:xfrm rot="5400000">
              <a:off x="442440" y="192024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23" name="Google Shape;426;p19"/>
            <p:cNvSpPr/>
            <p:nvPr/>
          </p:nvSpPr>
          <p:spPr>
            <a:xfrm rot="5400000">
              <a:off x="442440" y="198072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24" name="Google Shape;427;p19"/>
            <p:cNvSpPr/>
            <p:nvPr/>
          </p:nvSpPr>
          <p:spPr>
            <a:xfrm rot="5400000">
              <a:off x="442440" y="2041200"/>
              <a:ext cx="32400" cy="3240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1520" bIns="115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225" name="Google Shape;428;p19"/>
          <p:cNvGrpSpPr/>
          <p:nvPr/>
        </p:nvGrpSpPr>
        <p:grpSpPr>
          <a:xfrm>
            <a:off x="-548640" y="564840"/>
            <a:ext cx="10108080" cy="3773160"/>
            <a:chOff x="-548640" y="564840"/>
            <a:chExt cx="10108080" cy="3773160"/>
          </a:xfrm>
        </p:grpSpPr>
        <p:grpSp>
          <p:nvGrpSpPr>
            <p:cNvPr id="226" name="Google Shape;429;p19"/>
            <p:cNvGrpSpPr/>
            <p:nvPr/>
          </p:nvGrpSpPr>
          <p:grpSpPr>
            <a:xfrm>
              <a:off x="-548640" y="564840"/>
              <a:ext cx="1096920" cy="1096920"/>
              <a:chOff x="-548640" y="564840"/>
              <a:chExt cx="1096920" cy="1096920"/>
            </a:xfrm>
          </p:grpSpPr>
          <p:sp>
            <p:nvSpPr>
              <p:cNvPr id="227" name="Google Shape;430;p19"/>
              <p:cNvSpPr/>
              <p:nvPr/>
            </p:nvSpPr>
            <p:spPr>
              <a:xfrm>
                <a:off x="-548640" y="564840"/>
                <a:ext cx="1096920" cy="10969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28" name="Google Shape;431;p19"/>
              <p:cNvSpPr/>
              <p:nvPr/>
            </p:nvSpPr>
            <p:spPr>
              <a:xfrm>
                <a:off x="-492120" y="62136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29" name="Google Shape;432;p19"/>
              <p:cNvSpPr/>
              <p:nvPr/>
            </p:nvSpPr>
            <p:spPr>
              <a:xfrm>
                <a:off x="-439200" y="67428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30" name="Google Shape;433;p19"/>
              <p:cNvSpPr/>
              <p:nvPr/>
            </p:nvSpPr>
            <p:spPr>
              <a:xfrm>
                <a:off x="-384120" y="72936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31" name="Google Shape;434;p19"/>
              <p:cNvSpPr/>
              <p:nvPr/>
            </p:nvSpPr>
            <p:spPr>
              <a:xfrm>
                <a:off x="-329040" y="7840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32" name="Google Shape;435;p19"/>
              <p:cNvSpPr/>
              <p:nvPr/>
            </p:nvSpPr>
            <p:spPr>
              <a:xfrm>
                <a:off x="-274320" y="839160"/>
                <a:ext cx="548640" cy="548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33" name="Google Shape;436;p19"/>
              <p:cNvSpPr/>
              <p:nvPr/>
            </p:nvSpPr>
            <p:spPr>
              <a:xfrm>
                <a:off x="-213480" y="900000"/>
                <a:ext cx="426600" cy="426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34" name="Google Shape;437;p19"/>
              <p:cNvSpPr/>
              <p:nvPr/>
            </p:nvSpPr>
            <p:spPr>
              <a:xfrm>
                <a:off x="-152280" y="96084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grpSp>
          <p:nvGrpSpPr>
            <p:cNvPr id="235" name="Google Shape;438;p19"/>
            <p:cNvGrpSpPr/>
            <p:nvPr/>
          </p:nvGrpSpPr>
          <p:grpSpPr>
            <a:xfrm>
              <a:off x="8736840" y="3515400"/>
              <a:ext cx="822600" cy="822600"/>
              <a:chOff x="8736840" y="3515400"/>
              <a:chExt cx="822600" cy="822600"/>
            </a:xfrm>
          </p:grpSpPr>
          <p:sp>
            <p:nvSpPr>
              <p:cNvPr id="236" name="Google Shape;439;p19"/>
              <p:cNvSpPr/>
              <p:nvPr/>
            </p:nvSpPr>
            <p:spPr>
              <a:xfrm rot="10800000">
                <a:off x="8736840" y="3515400"/>
                <a:ext cx="822600" cy="82260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37" name="Google Shape;440;p19"/>
              <p:cNvSpPr/>
              <p:nvPr/>
            </p:nvSpPr>
            <p:spPr>
              <a:xfrm rot="10800000">
                <a:off x="8779320" y="3557880"/>
                <a:ext cx="737640" cy="737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38" name="Google Shape;441;p19"/>
              <p:cNvSpPr/>
              <p:nvPr/>
            </p:nvSpPr>
            <p:spPr>
              <a:xfrm rot="10800000">
                <a:off x="8819280" y="359748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39" name="Google Shape;442;p19"/>
              <p:cNvSpPr/>
              <p:nvPr/>
            </p:nvSpPr>
            <p:spPr>
              <a:xfrm rot="10800000">
                <a:off x="8860320" y="3638880"/>
                <a:ext cx="575640" cy="5756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40" name="Google Shape;443;p19"/>
              <p:cNvSpPr/>
              <p:nvPr/>
            </p:nvSpPr>
            <p:spPr>
              <a:xfrm rot="10800000">
                <a:off x="8901360" y="3679920"/>
                <a:ext cx="493560" cy="493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41" name="Google Shape;444;p19"/>
              <p:cNvSpPr/>
              <p:nvPr/>
            </p:nvSpPr>
            <p:spPr>
              <a:xfrm rot="10800000">
                <a:off x="8942760" y="3720960"/>
                <a:ext cx="411120" cy="4111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42" name="Google Shape;445;p19"/>
              <p:cNvSpPr/>
              <p:nvPr/>
            </p:nvSpPr>
            <p:spPr>
              <a:xfrm rot="10800000">
                <a:off x="8988480" y="3766680"/>
                <a:ext cx="319680" cy="319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243" name="Google Shape;446;p19"/>
              <p:cNvSpPr/>
              <p:nvPr/>
            </p:nvSpPr>
            <p:spPr>
              <a:xfrm rot="10800000">
                <a:off x="9033840" y="3812400"/>
                <a:ext cx="228240" cy="228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81000" bIns="810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</p:grpSp>
      <p:pic>
        <p:nvPicPr>
          <p:cNvPr id="244" name="Google Shape;447;p19"/>
          <p:cNvPicPr/>
          <p:nvPr/>
        </p:nvPicPr>
        <p:blipFill>
          <a:blip r:embed="rId4"/>
          <a:srcRect l="15074" t="23118" r="19923" b="25916"/>
          <a:stretch/>
        </p:blipFill>
        <p:spPr>
          <a:xfrm rot="21062400">
            <a:off x="-1703880" y="-714600"/>
            <a:ext cx="2707200" cy="2072880"/>
          </a:xfrm>
          <a:prstGeom prst="rect">
            <a:avLst/>
          </a:prstGeom>
          <a:ln w="0">
            <a:noFill/>
          </a:ln>
        </p:spPr>
      </p:pic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720000" y="1662120"/>
            <a:ext cx="3121920" cy="1052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PlaceHolder 1"/>
          <p:cNvSpPr>
            <a:spLocks noGrp="1"/>
          </p:cNvSpPr>
          <p:nvPr>
            <p:ph type="title"/>
          </p:nvPr>
        </p:nvSpPr>
        <p:spPr>
          <a:xfrm>
            <a:off x="966703" y="1005874"/>
            <a:ext cx="7324200" cy="2085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>
              <a:spcBef>
                <a:spcPts val="0"/>
              </a:spcBef>
            </a:pPr>
            <a:r>
              <a:rPr lang="ru-RU" sz="4800" dirty="0">
                <a:solidFill>
                  <a:schemeClr val="bg1">
                    <a:lumMod val="10000"/>
                  </a:schemeClr>
                </a:solidFill>
                <a:latin typeface="Impact" panose="020B0806030902050204" pitchFamily="34" charset="0"/>
              </a:rPr>
              <a:t>Система распознавания текста/объектов </a:t>
            </a:r>
            <a:br>
              <a:rPr lang="en-US" sz="4800" dirty="0">
                <a:solidFill>
                  <a:schemeClr val="bg1">
                    <a:lumMod val="10000"/>
                  </a:schemeClr>
                </a:solidFill>
                <a:latin typeface="Impact" panose="020B0806030902050204" pitchFamily="34" charset="0"/>
              </a:rPr>
            </a:br>
            <a:r>
              <a:rPr lang="ru-RU" sz="4800" dirty="0">
                <a:solidFill>
                  <a:schemeClr val="bg1">
                    <a:lumMod val="10000"/>
                  </a:schemeClr>
                </a:solidFill>
                <a:latin typeface="Impact" panose="020B0806030902050204" pitchFamily="34" charset="0"/>
              </a:rPr>
              <a:t>и </a:t>
            </a:r>
            <a:r>
              <a:rPr lang="ru-RU" sz="4800" dirty="0">
                <a:solidFill>
                  <a:schemeClr val="accent3"/>
                </a:solidFill>
                <a:latin typeface="Impact" panose="020B0806030902050204" pitchFamily="34" charset="0"/>
              </a:rPr>
              <a:t>записи их в метаданные</a:t>
            </a:r>
          </a:p>
        </p:txBody>
      </p:sp>
      <p:sp>
        <p:nvSpPr>
          <p:cNvPr id="722" name="PlaceHolder 2"/>
          <p:cNvSpPr>
            <a:spLocks noGrp="1"/>
          </p:cNvSpPr>
          <p:nvPr>
            <p:ph type="subTitle"/>
          </p:nvPr>
        </p:nvSpPr>
        <p:spPr>
          <a:xfrm>
            <a:off x="1523880" y="3486240"/>
            <a:ext cx="6086160" cy="456840"/>
          </a:xfrm>
          <a:prstGeom prst="rect">
            <a:avLst/>
          </a:prstGeom>
          <a:noFill/>
          <a:ln w="19080">
            <a:solidFill>
              <a:schemeClr val="dk1"/>
            </a:solidFill>
            <a:round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600" spc="-1" dirty="0">
                <a:solidFill>
                  <a:schemeClr val="dk1"/>
                </a:solidFill>
                <a:latin typeface="Roboto"/>
                <a:ea typeface="Roboto"/>
              </a:rPr>
              <a:t>Команда</a:t>
            </a:r>
            <a:r>
              <a:rPr lang="en-US" sz="1600" spc="-1" dirty="0">
                <a:solidFill>
                  <a:schemeClr val="dk1"/>
                </a:solidFill>
                <a:latin typeface="Roboto"/>
                <a:ea typeface="Roboto"/>
              </a:rPr>
              <a:t> Legacy</a:t>
            </a:r>
            <a:endParaRPr lang="en-US" sz="1600" b="0" strike="noStrike" spc="-1" dirty="0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7"/>
          <p:cNvSpPr txBox="1">
            <a:spLocks noGrp="1"/>
          </p:cNvSpPr>
          <p:nvPr>
            <p:ph type="title"/>
          </p:nvPr>
        </p:nvSpPr>
        <p:spPr>
          <a:xfrm>
            <a:off x="1115011" y="54485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Impact" panose="020B0806030902050204" pitchFamily="34" charset="0"/>
              </a:rPr>
              <a:t>Содержание</a:t>
            </a:r>
            <a:endParaRPr sz="3600" b="1" dirty="0">
              <a:solidFill>
                <a:schemeClr val="dk2"/>
              </a:solidFill>
              <a:latin typeface="Impact" panose="020B0806030902050204" pitchFamily="34" charset="0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477" name="Google Shape;1477;p37"/>
          <p:cNvSpPr txBox="1">
            <a:spLocks noGrp="1"/>
          </p:cNvSpPr>
          <p:nvPr>
            <p:ph type="subTitle" idx="2"/>
          </p:nvPr>
        </p:nvSpPr>
        <p:spPr>
          <a:xfrm>
            <a:off x="5362366" y="2016838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Соответствие ТЗ</a:t>
            </a:r>
            <a:endParaRPr dirty="0"/>
          </a:p>
        </p:txBody>
      </p:sp>
      <p:sp>
        <p:nvSpPr>
          <p:cNvPr id="1478" name="Google Shape;1478;p37"/>
          <p:cNvSpPr txBox="1">
            <a:spLocks noGrp="1"/>
          </p:cNvSpPr>
          <p:nvPr>
            <p:ph type="subTitle" idx="3"/>
          </p:nvPr>
        </p:nvSpPr>
        <p:spPr>
          <a:xfrm>
            <a:off x="1080616" y="2049860"/>
            <a:ext cx="3028654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Используемые технологии</a:t>
            </a:r>
          </a:p>
        </p:txBody>
      </p:sp>
      <p:sp>
        <p:nvSpPr>
          <p:cNvPr id="1479" name="Google Shape;1479;p37"/>
          <p:cNvSpPr txBox="1">
            <a:spLocks noGrp="1"/>
          </p:cNvSpPr>
          <p:nvPr>
            <p:ph type="subTitle" idx="4"/>
          </p:nvPr>
        </p:nvSpPr>
        <p:spPr>
          <a:xfrm>
            <a:off x="5362366" y="1443367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Состав команды</a:t>
            </a:r>
            <a:endParaRPr dirty="0"/>
          </a:p>
        </p:txBody>
      </p:sp>
      <p:sp>
        <p:nvSpPr>
          <p:cNvPr id="1473" name="Google Shape;1473;p37"/>
          <p:cNvSpPr txBox="1">
            <a:spLocks noGrp="1"/>
          </p:cNvSpPr>
          <p:nvPr>
            <p:ph type="title" idx="5"/>
          </p:nvPr>
        </p:nvSpPr>
        <p:spPr>
          <a:xfrm>
            <a:off x="720002" y="1421815"/>
            <a:ext cx="618041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1</a:t>
            </a:r>
            <a:endParaRPr sz="3000" b="1" dirty="0"/>
          </a:p>
        </p:txBody>
      </p:sp>
      <p:sp>
        <p:nvSpPr>
          <p:cNvPr id="1474" name="Google Shape;1474;p37"/>
          <p:cNvSpPr txBox="1">
            <a:spLocks noGrp="1"/>
          </p:cNvSpPr>
          <p:nvPr>
            <p:ph type="title" idx="6"/>
          </p:nvPr>
        </p:nvSpPr>
        <p:spPr>
          <a:xfrm>
            <a:off x="5052769" y="1361880"/>
            <a:ext cx="1057500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2</a:t>
            </a:r>
            <a:endParaRPr sz="3000" b="1" dirty="0"/>
          </a:p>
        </p:txBody>
      </p:sp>
      <p:sp>
        <p:nvSpPr>
          <p:cNvPr id="1476" name="Google Shape;1476;p37"/>
          <p:cNvSpPr txBox="1">
            <a:spLocks noGrp="1"/>
          </p:cNvSpPr>
          <p:nvPr>
            <p:ph type="title" idx="8"/>
          </p:nvPr>
        </p:nvSpPr>
        <p:spPr>
          <a:xfrm>
            <a:off x="712580" y="2006198"/>
            <a:ext cx="721225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3</a:t>
            </a:r>
            <a:endParaRPr sz="3000" b="1" dirty="0"/>
          </a:p>
        </p:txBody>
      </p:sp>
      <p:sp>
        <p:nvSpPr>
          <p:cNvPr id="12" name="Google Shape;1459;p36">
            <a:extLst>
              <a:ext uri="{FF2B5EF4-FFF2-40B4-BE49-F238E27FC236}">
                <a16:creationId xmlns:a16="http://schemas.microsoft.com/office/drawing/2014/main" id="{1D18DF38-3660-E71A-9A39-85419585EC27}"/>
              </a:ext>
            </a:extLst>
          </p:cNvPr>
          <p:cNvSpPr txBox="1">
            <a:spLocks/>
          </p:cNvSpPr>
          <p:nvPr/>
        </p:nvSpPr>
        <p:spPr>
          <a:xfrm>
            <a:off x="720000" y="4338209"/>
            <a:ext cx="77040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ru-RU" sz="1200" dirty="0">
                <a:latin typeface="JetBrains Mono" panose="02000009000000000000" pitchFamily="49" charset="0"/>
                <a:cs typeface="JetBrains Mono" panose="02000009000000000000" pitchFamily="49" charset="0"/>
              </a:rPr>
              <a:t>Система распознавания текста</a:t>
            </a:r>
            <a:r>
              <a:rPr lang="en-US" sz="1200" dirty="0"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lang="ru-RU" sz="1200" dirty="0" err="1">
                <a:latin typeface="JetBrains Mono" panose="02000009000000000000" pitchFamily="49" charset="0"/>
                <a:cs typeface="JetBrains Mono" panose="02000009000000000000" pitchFamily="49" charset="0"/>
              </a:rPr>
              <a:t>обьектов</a:t>
            </a:r>
            <a:r>
              <a:rPr lang="ru-RU" sz="1200" dirty="0">
                <a:latin typeface="JetBrains Mono" panose="02000009000000000000" pitchFamily="49" charset="0"/>
                <a:cs typeface="JetBrains Mono" panose="02000009000000000000" pitchFamily="49" charset="0"/>
              </a:rPr>
              <a:t> и записи их в метаданные</a:t>
            </a:r>
          </a:p>
        </p:txBody>
      </p:sp>
      <p:sp>
        <p:nvSpPr>
          <p:cNvPr id="14" name="Google Shape;1473;p37">
            <a:extLst>
              <a:ext uri="{FF2B5EF4-FFF2-40B4-BE49-F238E27FC236}">
                <a16:creationId xmlns:a16="http://schemas.microsoft.com/office/drawing/2014/main" id="{65A74A35-31A2-2C2F-B948-F08FF713AE71}"/>
              </a:ext>
            </a:extLst>
          </p:cNvPr>
          <p:cNvSpPr txBox="1">
            <a:spLocks/>
          </p:cNvSpPr>
          <p:nvPr/>
        </p:nvSpPr>
        <p:spPr>
          <a:xfrm>
            <a:off x="5004944" y="1959845"/>
            <a:ext cx="685153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4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16" name="Google Shape;1476;p37">
            <a:extLst>
              <a:ext uri="{FF2B5EF4-FFF2-40B4-BE49-F238E27FC236}">
                <a16:creationId xmlns:a16="http://schemas.microsoft.com/office/drawing/2014/main" id="{00C40439-1132-F434-3AF7-A89B04C473B5}"/>
              </a:ext>
            </a:extLst>
          </p:cNvPr>
          <p:cNvSpPr txBox="1">
            <a:spLocks/>
          </p:cNvSpPr>
          <p:nvPr/>
        </p:nvSpPr>
        <p:spPr>
          <a:xfrm>
            <a:off x="712580" y="2608987"/>
            <a:ext cx="721225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5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2" name="Google Shape;1478;p37">
            <a:extLst>
              <a:ext uri="{FF2B5EF4-FFF2-40B4-BE49-F238E27FC236}">
                <a16:creationId xmlns:a16="http://schemas.microsoft.com/office/drawing/2014/main" id="{EF05737E-81A1-6583-B90D-3CB0496CCB93}"/>
              </a:ext>
            </a:extLst>
          </p:cNvPr>
          <p:cNvSpPr txBox="1">
            <a:spLocks/>
          </p:cNvSpPr>
          <p:nvPr/>
        </p:nvSpPr>
        <p:spPr>
          <a:xfrm>
            <a:off x="1062578" y="1475070"/>
            <a:ext cx="3028654" cy="402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L="171450" lvl="0" indent="-17145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3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ru-RU" dirty="0">
                <a:solidFill>
                  <a:schemeClr val="tx1"/>
                </a:solidFill>
              </a:rPr>
              <a:t>Описание продукта</a:t>
            </a:r>
          </a:p>
        </p:txBody>
      </p:sp>
      <p:sp>
        <p:nvSpPr>
          <p:cNvPr id="3" name="Google Shape;1478;p37">
            <a:extLst>
              <a:ext uri="{FF2B5EF4-FFF2-40B4-BE49-F238E27FC236}">
                <a16:creationId xmlns:a16="http://schemas.microsoft.com/office/drawing/2014/main" id="{6099AB2F-C95E-823F-56F1-0600DEF4B46D}"/>
              </a:ext>
            </a:extLst>
          </p:cNvPr>
          <p:cNvSpPr txBox="1">
            <a:spLocks/>
          </p:cNvSpPr>
          <p:nvPr/>
        </p:nvSpPr>
        <p:spPr>
          <a:xfrm>
            <a:off x="1080616" y="2651510"/>
            <a:ext cx="3028654" cy="402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L="171450" lvl="0" indent="-17145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3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ru-RU" dirty="0">
                <a:solidFill>
                  <a:schemeClr val="tx1"/>
                </a:solidFill>
              </a:rPr>
              <a:t>Практическое применение</a:t>
            </a:r>
          </a:p>
        </p:txBody>
      </p:sp>
      <p:sp>
        <p:nvSpPr>
          <p:cNvPr id="4" name="Google Shape;1477;p37">
            <a:extLst>
              <a:ext uri="{FF2B5EF4-FFF2-40B4-BE49-F238E27FC236}">
                <a16:creationId xmlns:a16="http://schemas.microsoft.com/office/drawing/2014/main" id="{1672102C-9AB8-A6F5-B36B-E53CFEDB704A}"/>
              </a:ext>
            </a:extLst>
          </p:cNvPr>
          <p:cNvSpPr txBox="1">
            <a:spLocks/>
          </p:cNvSpPr>
          <p:nvPr/>
        </p:nvSpPr>
        <p:spPr>
          <a:xfrm>
            <a:off x="5381421" y="2658131"/>
            <a:ext cx="3233700" cy="402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L="171450" lvl="0" indent="-17145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3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ru-RU" dirty="0">
                <a:solidFill>
                  <a:schemeClr val="tx1"/>
                </a:solidFill>
              </a:rPr>
              <a:t>Дорожная карта развития</a:t>
            </a:r>
          </a:p>
        </p:txBody>
      </p:sp>
      <p:sp>
        <p:nvSpPr>
          <p:cNvPr id="5" name="Google Shape;1473;p37">
            <a:extLst>
              <a:ext uri="{FF2B5EF4-FFF2-40B4-BE49-F238E27FC236}">
                <a16:creationId xmlns:a16="http://schemas.microsoft.com/office/drawing/2014/main" id="{54D5201B-A539-BBD0-AAEB-259240D03A14}"/>
              </a:ext>
            </a:extLst>
          </p:cNvPr>
          <p:cNvSpPr txBox="1">
            <a:spLocks/>
          </p:cNvSpPr>
          <p:nvPr/>
        </p:nvSpPr>
        <p:spPr>
          <a:xfrm>
            <a:off x="5031422" y="2601138"/>
            <a:ext cx="685153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6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6" name="Google Shape;1476;p37">
            <a:extLst>
              <a:ext uri="{FF2B5EF4-FFF2-40B4-BE49-F238E27FC236}">
                <a16:creationId xmlns:a16="http://schemas.microsoft.com/office/drawing/2014/main" id="{AA205391-58C7-5555-47E9-5E9E5412A773}"/>
              </a:ext>
            </a:extLst>
          </p:cNvPr>
          <p:cNvSpPr txBox="1">
            <a:spLocks/>
          </p:cNvSpPr>
          <p:nvPr/>
        </p:nvSpPr>
        <p:spPr>
          <a:xfrm>
            <a:off x="733255" y="3209468"/>
            <a:ext cx="721225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 i="0" u="none" strike="noStrike" cap="none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7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7" name="Google Shape;1478;p37">
            <a:extLst>
              <a:ext uri="{FF2B5EF4-FFF2-40B4-BE49-F238E27FC236}">
                <a16:creationId xmlns:a16="http://schemas.microsoft.com/office/drawing/2014/main" id="{F2383FB6-9EB1-9ADE-23E6-9739091CCE25}"/>
              </a:ext>
            </a:extLst>
          </p:cNvPr>
          <p:cNvSpPr txBox="1">
            <a:spLocks/>
          </p:cNvSpPr>
          <p:nvPr/>
        </p:nvSpPr>
        <p:spPr>
          <a:xfrm>
            <a:off x="1128262" y="3268524"/>
            <a:ext cx="3028654" cy="402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L="171450" lvl="0" indent="-17145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3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Gill Sans MT" panose="020B0502020104020203" pitchFamily="34" charset="0"/>
              <a:buNone/>
              <a:defRPr sz="105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400"/>
              <a:buFont typeface="Arial" panose="020B0604020202020204" pitchFamily="34" charset="0"/>
              <a:buNone/>
              <a:defRPr sz="105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ru-RU" dirty="0">
                <a:solidFill>
                  <a:schemeClr val="tx1"/>
                </a:solidFill>
              </a:rPr>
              <a:t>Демонстрация работы проекта</a:t>
            </a:r>
          </a:p>
        </p:txBody>
      </p:sp>
      <p:grpSp>
        <p:nvGrpSpPr>
          <p:cNvPr id="13" name="Google Shape;1627;p40">
            <a:extLst>
              <a:ext uri="{FF2B5EF4-FFF2-40B4-BE49-F238E27FC236}">
                <a16:creationId xmlns:a16="http://schemas.microsoft.com/office/drawing/2014/main" id="{B9BAE8C3-3EB0-5B53-493E-068B19C0B34C}"/>
              </a:ext>
            </a:extLst>
          </p:cNvPr>
          <p:cNvGrpSpPr/>
          <p:nvPr/>
        </p:nvGrpSpPr>
        <p:grpSpPr>
          <a:xfrm>
            <a:off x="542144" y="4306855"/>
            <a:ext cx="4558967" cy="134100"/>
            <a:chOff x="796100" y="3019701"/>
            <a:chExt cx="4558967" cy="134100"/>
          </a:xfrm>
          <a:solidFill>
            <a:schemeClr val="tx1"/>
          </a:solidFill>
        </p:grpSpPr>
        <p:sp>
          <p:nvSpPr>
            <p:cNvPr id="18" name="Google Shape;1628;p40">
              <a:extLst>
                <a:ext uri="{FF2B5EF4-FFF2-40B4-BE49-F238E27FC236}">
                  <a16:creationId xmlns:a16="http://schemas.microsoft.com/office/drawing/2014/main" id="{BA1BEA17-60DE-B2E7-DCD7-703C99A580A6}"/>
                </a:ext>
              </a:extLst>
            </p:cNvPr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grp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" name="Google Shape;1629;p40">
              <a:extLst>
                <a:ext uri="{FF2B5EF4-FFF2-40B4-BE49-F238E27FC236}">
                  <a16:creationId xmlns:a16="http://schemas.microsoft.com/office/drawing/2014/main" id="{859D6327-5F20-6CB2-1C01-E1ECD2F48F3A}"/>
                </a:ext>
              </a:extLst>
            </p:cNvPr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grp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" name="Google Shape;1630;p40">
              <a:extLst>
                <a:ext uri="{FF2B5EF4-FFF2-40B4-BE49-F238E27FC236}">
                  <a16:creationId xmlns:a16="http://schemas.microsoft.com/office/drawing/2014/main" id="{59098F55-5033-0A50-03C2-FBA5EBFD85F4}"/>
                </a:ext>
              </a:extLst>
            </p:cNvPr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07838-A9CE-F8F8-BFBB-3CFEF49AE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PlaceHolder 1">
            <a:extLst>
              <a:ext uri="{FF2B5EF4-FFF2-40B4-BE49-F238E27FC236}">
                <a16:creationId xmlns:a16="http://schemas.microsoft.com/office/drawing/2014/main" id="{C9A05E9A-D359-4CFD-9A59-0D118A380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80880" y="289980"/>
            <a:ext cx="5810040" cy="119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3600" b="1" strike="noStrike" spc="-1" dirty="0">
                <a:solidFill>
                  <a:schemeClr val="dk1"/>
                </a:solidFill>
                <a:latin typeface="Impact" panose="020B0806030902050204" pitchFamily="34" charset="0"/>
                <a:ea typeface="DM Sans Medium"/>
              </a:rPr>
              <a:t>Описание продукта</a:t>
            </a:r>
            <a:endParaRPr lang="fr-FR" sz="3600" b="1" strike="noStrike" spc="-1" dirty="0">
              <a:solidFill>
                <a:schemeClr val="dk1"/>
              </a:solidFill>
              <a:latin typeface="Impact" panose="020B0806030902050204" pitchFamily="34" charset="0"/>
            </a:endParaRPr>
          </a:p>
        </p:txBody>
      </p:sp>
      <p:sp>
        <p:nvSpPr>
          <p:cNvPr id="767" name="PlaceHolder 2">
            <a:extLst>
              <a:ext uri="{FF2B5EF4-FFF2-40B4-BE49-F238E27FC236}">
                <a16:creationId xmlns:a16="http://schemas.microsoft.com/office/drawing/2014/main" id="{A54FADAB-8E1B-02E2-4650-C3D51812B96F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131480" y="1730100"/>
            <a:ext cx="6551160" cy="2906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2200" b="0" strike="noStrike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Разработанный </a:t>
            </a:r>
            <a:r>
              <a:rPr lang="ru-RU" sz="2200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продукт – это </a:t>
            </a:r>
            <a:r>
              <a:rPr lang="ru-RU" sz="2200" b="0" strike="noStrike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веб-приложение, которое позволяет пользователям загружать изображения для автоматической обработки с использованием OCR, детекции объектов, проверки орфографии и перевода текста.</a:t>
            </a:r>
          </a:p>
        </p:txBody>
      </p:sp>
      <p:grpSp>
        <p:nvGrpSpPr>
          <p:cNvPr id="768" name="Google Shape;842;p37">
            <a:extLst>
              <a:ext uri="{FF2B5EF4-FFF2-40B4-BE49-F238E27FC236}">
                <a16:creationId xmlns:a16="http://schemas.microsoft.com/office/drawing/2014/main" id="{FE11616A-823C-BE22-FFED-97FE18CA7EF4}"/>
              </a:ext>
            </a:extLst>
          </p:cNvPr>
          <p:cNvGrpSpPr/>
          <p:nvPr/>
        </p:nvGrpSpPr>
        <p:grpSpPr>
          <a:xfrm>
            <a:off x="-947520" y="-1339200"/>
            <a:ext cx="4615560" cy="4674960"/>
            <a:chOff x="-947520" y="-1339200"/>
            <a:chExt cx="4615560" cy="4674960"/>
          </a:xfrm>
        </p:grpSpPr>
        <p:grpSp>
          <p:nvGrpSpPr>
            <p:cNvPr id="769" name="Google Shape;844;p37">
              <a:extLst>
                <a:ext uri="{FF2B5EF4-FFF2-40B4-BE49-F238E27FC236}">
                  <a16:creationId xmlns:a16="http://schemas.microsoft.com/office/drawing/2014/main" id="{1C7955BB-C40C-41B0-8F9F-D1889D3B3BC4}"/>
                </a:ext>
              </a:extLst>
            </p:cNvPr>
            <p:cNvGrpSpPr/>
            <p:nvPr/>
          </p:nvGrpSpPr>
          <p:grpSpPr>
            <a:xfrm>
              <a:off x="144360" y="450000"/>
              <a:ext cx="1096560" cy="1096560"/>
              <a:chOff x="144360" y="450000"/>
              <a:chExt cx="1096560" cy="1096560"/>
            </a:xfrm>
          </p:grpSpPr>
          <p:sp>
            <p:nvSpPr>
              <p:cNvPr id="770" name="Google Shape;845;p37">
                <a:extLst>
                  <a:ext uri="{FF2B5EF4-FFF2-40B4-BE49-F238E27FC236}">
                    <a16:creationId xmlns:a16="http://schemas.microsoft.com/office/drawing/2014/main" id="{FDA833B0-0D69-44C5-FEC7-4EC126B2D551}"/>
                  </a:ext>
                </a:extLst>
              </p:cNvPr>
              <p:cNvSpPr/>
              <p:nvPr/>
            </p:nvSpPr>
            <p:spPr>
              <a:xfrm>
                <a:off x="144360" y="45000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1" name="Google Shape;846;p37">
                <a:extLst>
                  <a:ext uri="{FF2B5EF4-FFF2-40B4-BE49-F238E27FC236}">
                    <a16:creationId xmlns:a16="http://schemas.microsoft.com/office/drawing/2014/main" id="{7A5F80FD-E875-F813-E0A9-813C358940CD}"/>
                  </a:ext>
                </a:extLst>
              </p:cNvPr>
              <p:cNvSpPr/>
              <p:nvPr/>
            </p:nvSpPr>
            <p:spPr>
              <a:xfrm>
                <a:off x="200880" y="5065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2" name="Google Shape;847;p37">
                <a:extLst>
                  <a:ext uri="{FF2B5EF4-FFF2-40B4-BE49-F238E27FC236}">
                    <a16:creationId xmlns:a16="http://schemas.microsoft.com/office/drawing/2014/main" id="{AA29D957-2FA8-EBBB-F66D-4E4A3CF39B71}"/>
                  </a:ext>
                </a:extLst>
              </p:cNvPr>
              <p:cNvSpPr/>
              <p:nvPr/>
            </p:nvSpPr>
            <p:spPr>
              <a:xfrm>
                <a:off x="253800" y="5594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3" name="Google Shape;848;p37">
                <a:extLst>
                  <a:ext uri="{FF2B5EF4-FFF2-40B4-BE49-F238E27FC236}">
                    <a16:creationId xmlns:a16="http://schemas.microsoft.com/office/drawing/2014/main" id="{2DF452A3-1F04-8F3B-B53F-71EE76F652F5}"/>
                  </a:ext>
                </a:extLst>
              </p:cNvPr>
              <p:cNvSpPr/>
              <p:nvPr/>
            </p:nvSpPr>
            <p:spPr>
              <a:xfrm>
                <a:off x="308880" y="6145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4" name="Google Shape;849;p37">
                <a:extLst>
                  <a:ext uri="{FF2B5EF4-FFF2-40B4-BE49-F238E27FC236}">
                    <a16:creationId xmlns:a16="http://schemas.microsoft.com/office/drawing/2014/main" id="{416DFB2D-A50C-0426-F394-4092C466741A}"/>
                  </a:ext>
                </a:extLst>
              </p:cNvPr>
              <p:cNvSpPr/>
              <p:nvPr/>
            </p:nvSpPr>
            <p:spPr>
              <a:xfrm>
                <a:off x="363600" y="6692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5" name="Google Shape;850;p37">
                <a:extLst>
                  <a:ext uri="{FF2B5EF4-FFF2-40B4-BE49-F238E27FC236}">
                    <a16:creationId xmlns:a16="http://schemas.microsoft.com/office/drawing/2014/main" id="{404D9490-FCD2-EAF7-283F-E55FD2A4BABA}"/>
                  </a:ext>
                </a:extLst>
              </p:cNvPr>
              <p:cNvSpPr/>
              <p:nvPr/>
            </p:nvSpPr>
            <p:spPr>
              <a:xfrm>
                <a:off x="418680" y="7239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6" name="Google Shape;851;p37">
                <a:extLst>
                  <a:ext uri="{FF2B5EF4-FFF2-40B4-BE49-F238E27FC236}">
                    <a16:creationId xmlns:a16="http://schemas.microsoft.com/office/drawing/2014/main" id="{16A62ED4-FA74-2E12-C1B8-A74065902AF9}"/>
                  </a:ext>
                </a:extLst>
              </p:cNvPr>
              <p:cNvSpPr/>
              <p:nvPr/>
            </p:nvSpPr>
            <p:spPr>
              <a:xfrm>
                <a:off x="479520" y="78516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7" name="Google Shape;852;p37">
                <a:extLst>
                  <a:ext uri="{FF2B5EF4-FFF2-40B4-BE49-F238E27FC236}">
                    <a16:creationId xmlns:a16="http://schemas.microsoft.com/office/drawing/2014/main" id="{0BA3811B-C4FE-A2B1-003D-61BE6DA9F3C2}"/>
                  </a:ext>
                </a:extLst>
              </p:cNvPr>
              <p:cNvSpPr/>
              <p:nvPr/>
            </p:nvSpPr>
            <p:spPr>
              <a:xfrm>
                <a:off x="540360" y="8460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778" name="Google Shape;853;p37">
              <a:extLst>
                <a:ext uri="{FF2B5EF4-FFF2-40B4-BE49-F238E27FC236}">
                  <a16:creationId xmlns:a16="http://schemas.microsoft.com/office/drawing/2014/main" id="{F968AEE0-86C9-561E-C273-D0C6571F1303}"/>
                </a:ext>
              </a:extLst>
            </p:cNvPr>
            <p:cNvSpPr/>
            <p:nvPr/>
          </p:nvSpPr>
          <p:spPr>
            <a:xfrm flipH="1">
              <a:off x="143640" y="18921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061090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7">
          <a:extLst>
            <a:ext uri="{FF2B5EF4-FFF2-40B4-BE49-F238E27FC236}">
              <a16:creationId xmlns:a16="http://schemas.microsoft.com/office/drawing/2014/main" id="{69DF546C-3036-F153-D40E-A7752629C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p58">
            <a:extLst>
              <a:ext uri="{FF2B5EF4-FFF2-40B4-BE49-F238E27FC236}">
                <a16:creationId xmlns:a16="http://schemas.microsoft.com/office/drawing/2014/main" id="{2BA394A0-DE35-B138-58CA-2CE6394B22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6591" y="3271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Impact" panose="020B0806030902050204" pitchFamily="34" charset="0"/>
              </a:rPr>
              <a:t>Состав команды</a:t>
            </a:r>
            <a:endParaRPr sz="3600" b="1" dirty="0">
              <a:latin typeface="Impact" panose="020B0806030902050204" pitchFamily="34" charset="0"/>
            </a:endParaRPr>
          </a:p>
        </p:txBody>
      </p:sp>
      <p:sp>
        <p:nvSpPr>
          <p:cNvPr id="2221" name="Google Shape;2221;p58">
            <a:extLst>
              <a:ext uri="{FF2B5EF4-FFF2-40B4-BE49-F238E27FC236}">
                <a16:creationId xmlns:a16="http://schemas.microsoft.com/office/drawing/2014/main" id="{0DB4F83E-0453-9714-2166-8BD0BC00B17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1170794"/>
            <a:ext cx="55785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/>
              <a:t>Пинчук Тарас Юрьевич (капитан):</a:t>
            </a:r>
            <a:endParaRPr sz="2000" b="1" dirty="0"/>
          </a:p>
        </p:txBody>
      </p:sp>
      <p:sp>
        <p:nvSpPr>
          <p:cNvPr id="2" name="Google Shape;2219;p58">
            <a:extLst>
              <a:ext uri="{FF2B5EF4-FFF2-40B4-BE49-F238E27FC236}">
                <a16:creationId xmlns:a16="http://schemas.microsoft.com/office/drawing/2014/main" id="{14834BD1-BA45-EE8E-C131-829B55D4E65C}"/>
              </a:ext>
            </a:extLst>
          </p:cNvPr>
          <p:cNvSpPr txBox="1">
            <a:spLocks/>
          </p:cNvSpPr>
          <p:nvPr/>
        </p:nvSpPr>
        <p:spPr>
          <a:xfrm>
            <a:off x="720000" y="1444498"/>
            <a:ext cx="6664892" cy="39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2000" dirty="0">
                <a:latin typeface="JetBrains Mono" panose="020B0604020202020204" charset="0"/>
                <a:cs typeface="JetBrains Mono" panose="020B0604020202020204" charset="0"/>
              </a:rPr>
              <a:t>Full-stack</a:t>
            </a:r>
            <a:r>
              <a:rPr lang="ru-RU" sz="2000" dirty="0">
                <a:latin typeface="JetBrains Mono" panose="020B0604020202020204" charset="0"/>
                <a:cs typeface="JetBrains Mono" panose="020B0604020202020204" charset="0"/>
              </a:rPr>
              <a:t> разработчик, тимлид</a:t>
            </a:r>
            <a:endParaRPr lang="en-US" sz="2000" b="1" dirty="0">
              <a:latin typeface="JetBrains Mono" panose="020B0604020202020204" charset="0"/>
              <a:cs typeface="JetBrains Mono" panose="020B0604020202020204" charset="0"/>
            </a:endParaRPr>
          </a:p>
        </p:txBody>
      </p:sp>
      <p:sp>
        <p:nvSpPr>
          <p:cNvPr id="5" name="Google Shape;2222;p58">
            <a:extLst>
              <a:ext uri="{FF2B5EF4-FFF2-40B4-BE49-F238E27FC236}">
                <a16:creationId xmlns:a16="http://schemas.microsoft.com/office/drawing/2014/main" id="{8A39C3AD-F792-A7AE-87C4-3BFB1D8E9692}"/>
              </a:ext>
            </a:extLst>
          </p:cNvPr>
          <p:cNvSpPr txBox="1">
            <a:spLocks/>
          </p:cNvSpPr>
          <p:nvPr/>
        </p:nvSpPr>
        <p:spPr>
          <a:xfrm>
            <a:off x="720000" y="2061028"/>
            <a:ext cx="5578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/>
            <a:r>
              <a:rPr lang="ru-RU" dirty="0"/>
              <a:t>Ключников Денис Александрович:</a:t>
            </a:r>
          </a:p>
        </p:txBody>
      </p:sp>
      <p:sp>
        <p:nvSpPr>
          <p:cNvPr id="6" name="Google Shape;2219;p58">
            <a:extLst>
              <a:ext uri="{FF2B5EF4-FFF2-40B4-BE49-F238E27FC236}">
                <a16:creationId xmlns:a16="http://schemas.microsoft.com/office/drawing/2014/main" id="{1BB9F026-DE27-F380-4467-FEC4AD1B9688}"/>
              </a:ext>
            </a:extLst>
          </p:cNvPr>
          <p:cNvSpPr txBox="1">
            <a:spLocks/>
          </p:cNvSpPr>
          <p:nvPr/>
        </p:nvSpPr>
        <p:spPr>
          <a:xfrm>
            <a:off x="720000" y="2328962"/>
            <a:ext cx="7350574" cy="39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2000" dirty="0">
                <a:latin typeface="JetBrains Mono" panose="020B0604020202020204" charset="0"/>
                <a:cs typeface="JetBrains Mono" panose="020B0604020202020204" charset="0"/>
              </a:rPr>
              <a:t>Front-end</a:t>
            </a:r>
            <a:r>
              <a:rPr lang="ru-RU" sz="2000" dirty="0">
                <a:latin typeface="JetBrains Mono" panose="020B0604020202020204" charset="0"/>
                <a:cs typeface="JetBrains Mono" panose="020B0604020202020204" charset="0"/>
              </a:rPr>
              <a:t> разработчик, дизайнер презентации</a:t>
            </a:r>
            <a:endParaRPr lang="en-US" sz="2000" b="1" dirty="0">
              <a:latin typeface="JetBrains Mono" panose="020B0604020202020204" charset="0"/>
              <a:cs typeface="JetBrains Mono" panose="020B0604020202020204" charset="0"/>
            </a:endParaRPr>
          </a:p>
        </p:txBody>
      </p:sp>
      <p:sp>
        <p:nvSpPr>
          <p:cNvPr id="7" name="Google Shape;2221;p58">
            <a:extLst>
              <a:ext uri="{FF2B5EF4-FFF2-40B4-BE49-F238E27FC236}">
                <a16:creationId xmlns:a16="http://schemas.microsoft.com/office/drawing/2014/main" id="{6E34F777-21E1-6EBB-FB09-4D12EB809DD4}"/>
              </a:ext>
            </a:extLst>
          </p:cNvPr>
          <p:cNvSpPr txBox="1">
            <a:spLocks/>
          </p:cNvSpPr>
          <p:nvPr/>
        </p:nvSpPr>
        <p:spPr>
          <a:xfrm>
            <a:off x="720000" y="2878329"/>
            <a:ext cx="5578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/>
            <a:r>
              <a:rPr lang="ru-RU" dirty="0"/>
              <a:t>Чуприн Антон Игоревич:</a:t>
            </a:r>
          </a:p>
        </p:txBody>
      </p:sp>
      <p:sp>
        <p:nvSpPr>
          <p:cNvPr id="8" name="Google Shape;2219;p58">
            <a:extLst>
              <a:ext uri="{FF2B5EF4-FFF2-40B4-BE49-F238E27FC236}">
                <a16:creationId xmlns:a16="http://schemas.microsoft.com/office/drawing/2014/main" id="{D9F7BC8C-ED3F-71B0-FC17-A3A844D428CB}"/>
              </a:ext>
            </a:extLst>
          </p:cNvPr>
          <p:cNvSpPr txBox="1">
            <a:spLocks/>
          </p:cNvSpPr>
          <p:nvPr/>
        </p:nvSpPr>
        <p:spPr>
          <a:xfrm>
            <a:off x="720000" y="3146263"/>
            <a:ext cx="6664892" cy="39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2000" dirty="0">
                <a:latin typeface="JetBrains Mono" panose="020B0604020202020204" charset="0"/>
                <a:cs typeface="JetBrains Mono" panose="020B0604020202020204" charset="0"/>
              </a:rPr>
              <a:t>ML</a:t>
            </a:r>
            <a:r>
              <a:rPr lang="ru-RU" sz="2000" dirty="0">
                <a:latin typeface="JetBrains Mono" panose="020B0604020202020204" charset="0"/>
                <a:cs typeface="JetBrains Mono" panose="020B0604020202020204" charset="0"/>
              </a:rPr>
              <a:t>-инженер</a:t>
            </a:r>
            <a:endParaRPr lang="en-US" sz="2000" b="1" dirty="0"/>
          </a:p>
        </p:txBody>
      </p:sp>
      <p:sp>
        <p:nvSpPr>
          <p:cNvPr id="9" name="Google Shape;2221;p58">
            <a:extLst>
              <a:ext uri="{FF2B5EF4-FFF2-40B4-BE49-F238E27FC236}">
                <a16:creationId xmlns:a16="http://schemas.microsoft.com/office/drawing/2014/main" id="{8ECC0044-F9C8-054A-7781-46A88C1AC770}"/>
              </a:ext>
            </a:extLst>
          </p:cNvPr>
          <p:cNvSpPr txBox="1">
            <a:spLocks/>
          </p:cNvSpPr>
          <p:nvPr/>
        </p:nvSpPr>
        <p:spPr>
          <a:xfrm>
            <a:off x="720000" y="3729432"/>
            <a:ext cx="5578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/>
            <a:r>
              <a:rPr lang="ru-RU" dirty="0" err="1"/>
              <a:t>Пересекин</a:t>
            </a:r>
            <a:r>
              <a:rPr lang="ru-RU" dirty="0"/>
              <a:t> Антон Валериевич:</a:t>
            </a:r>
          </a:p>
        </p:txBody>
      </p:sp>
      <p:sp>
        <p:nvSpPr>
          <p:cNvPr id="10" name="Google Shape;2219;p58">
            <a:extLst>
              <a:ext uri="{FF2B5EF4-FFF2-40B4-BE49-F238E27FC236}">
                <a16:creationId xmlns:a16="http://schemas.microsoft.com/office/drawing/2014/main" id="{90D0B9E1-B355-8437-9EE4-9D17523C34E5}"/>
              </a:ext>
            </a:extLst>
          </p:cNvPr>
          <p:cNvSpPr txBox="1">
            <a:spLocks/>
          </p:cNvSpPr>
          <p:nvPr/>
        </p:nvSpPr>
        <p:spPr>
          <a:xfrm>
            <a:off x="720000" y="4030130"/>
            <a:ext cx="6664892" cy="39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2000" dirty="0">
                <a:latin typeface="JetBrains Mono" panose="020B0604020202020204" charset="0"/>
                <a:cs typeface="JetBrains Mono" panose="020B0604020202020204" charset="0"/>
              </a:rPr>
              <a:t>Back-end</a:t>
            </a:r>
            <a:r>
              <a:rPr lang="ru-RU" sz="2000" dirty="0">
                <a:latin typeface="JetBrains Mono" panose="020B0604020202020204" charset="0"/>
                <a:cs typeface="JetBrains Mono" panose="020B0604020202020204" charset="0"/>
              </a:rPr>
              <a:t> разработчик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6014928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p53"/>
          <p:cNvSpPr txBox="1">
            <a:spLocks noGrp="1"/>
          </p:cNvSpPr>
          <p:nvPr>
            <p:ph type="title"/>
          </p:nvPr>
        </p:nvSpPr>
        <p:spPr>
          <a:xfrm>
            <a:off x="1163764" y="50665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Impact" panose="020B0806030902050204" pitchFamily="34" charset="0"/>
              </a:rPr>
              <a:t>Используемые</a:t>
            </a:r>
            <a:r>
              <a:rPr lang="ru-RU" sz="3600" dirty="0">
                <a:latin typeface="Impact" panose="020B0806030902050204" pitchFamily="34" charset="0"/>
              </a:rPr>
              <a:t> технологии</a:t>
            </a:r>
            <a:endParaRPr sz="3600" dirty="0">
              <a:latin typeface="Impact" panose="020B0806030902050204" pitchFamily="34" charset="0"/>
            </a:endParaRPr>
          </a:p>
        </p:txBody>
      </p:sp>
      <p:sp>
        <p:nvSpPr>
          <p:cNvPr id="2" name="Google Shape;1459;p36">
            <a:extLst>
              <a:ext uri="{FF2B5EF4-FFF2-40B4-BE49-F238E27FC236}">
                <a16:creationId xmlns:a16="http://schemas.microsoft.com/office/drawing/2014/main" id="{592B79A0-1EE0-3115-1CD7-B98B6A9A5C08}"/>
              </a:ext>
            </a:extLst>
          </p:cNvPr>
          <p:cNvSpPr txBox="1">
            <a:spLocks/>
          </p:cNvSpPr>
          <p:nvPr/>
        </p:nvSpPr>
        <p:spPr>
          <a:xfrm>
            <a:off x="698381" y="4494162"/>
            <a:ext cx="7169398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ru-RU" sz="1200" dirty="0">
                <a:latin typeface="JetBrains Mono" panose="02000009000000000000" pitchFamily="49" charset="0"/>
                <a:cs typeface="JetBrains Mono" panose="02000009000000000000" pitchFamily="49" charset="0"/>
              </a:rPr>
              <a:t>Сервис распознавания текста</a:t>
            </a:r>
            <a:r>
              <a:rPr lang="en-US" sz="1200" dirty="0"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lang="ru-RU" sz="1200" dirty="0" err="1">
                <a:latin typeface="JetBrains Mono" panose="02000009000000000000" pitchFamily="49" charset="0"/>
                <a:cs typeface="JetBrains Mono" panose="02000009000000000000" pitchFamily="49" charset="0"/>
              </a:rPr>
              <a:t>обьектов</a:t>
            </a:r>
            <a:r>
              <a:rPr lang="ru-RU" sz="1200" dirty="0">
                <a:latin typeface="JetBrains Mono" panose="02000009000000000000" pitchFamily="49" charset="0"/>
                <a:cs typeface="JetBrains Mono" panose="02000009000000000000" pitchFamily="49" charset="0"/>
              </a:rPr>
              <a:t> и записи их в метаданные</a:t>
            </a:r>
          </a:p>
        </p:txBody>
      </p:sp>
      <p:cxnSp>
        <p:nvCxnSpPr>
          <p:cNvPr id="3" name="Google Shape;2118;p53">
            <a:extLst>
              <a:ext uri="{FF2B5EF4-FFF2-40B4-BE49-F238E27FC236}">
                <a16:creationId xmlns:a16="http://schemas.microsoft.com/office/drawing/2014/main" id="{42D95D52-5769-AFC2-5380-BCB1A69C790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64939" y="3631860"/>
            <a:ext cx="593686" cy="293914"/>
          </a:xfrm>
          <a:prstGeom prst="bentConnector3">
            <a:avLst>
              <a:gd name="adj1" fmla="val 50000"/>
            </a:avLst>
          </a:prstGeom>
          <a:ln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6" name="Google Shape;1627;p40">
            <a:extLst>
              <a:ext uri="{FF2B5EF4-FFF2-40B4-BE49-F238E27FC236}">
                <a16:creationId xmlns:a16="http://schemas.microsoft.com/office/drawing/2014/main" id="{84981903-7104-ACC0-236E-BBEDC0D0690C}"/>
              </a:ext>
            </a:extLst>
          </p:cNvPr>
          <p:cNvGrpSpPr/>
          <p:nvPr/>
        </p:nvGrpSpPr>
        <p:grpSpPr>
          <a:xfrm>
            <a:off x="622968" y="4407552"/>
            <a:ext cx="4558967" cy="134100"/>
            <a:chOff x="796100" y="3019701"/>
            <a:chExt cx="4558967" cy="134100"/>
          </a:xfrm>
          <a:solidFill>
            <a:schemeClr val="tx1"/>
          </a:solidFill>
        </p:grpSpPr>
        <p:sp>
          <p:nvSpPr>
            <p:cNvPr id="17" name="Google Shape;1628;p40">
              <a:extLst>
                <a:ext uri="{FF2B5EF4-FFF2-40B4-BE49-F238E27FC236}">
                  <a16:creationId xmlns:a16="http://schemas.microsoft.com/office/drawing/2014/main" id="{C6CBA6CC-1166-4898-E27B-853D8857023E}"/>
                </a:ext>
              </a:extLst>
            </p:cNvPr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grp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" name="Google Shape;1629;p40">
              <a:extLst>
                <a:ext uri="{FF2B5EF4-FFF2-40B4-BE49-F238E27FC236}">
                  <a16:creationId xmlns:a16="http://schemas.microsoft.com/office/drawing/2014/main" id="{D4225FD3-59C9-6996-AFAD-216716712112}"/>
                </a:ext>
              </a:extLst>
            </p:cNvPr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grp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" name="Google Shape;1630;p40">
              <a:extLst>
                <a:ext uri="{FF2B5EF4-FFF2-40B4-BE49-F238E27FC236}">
                  <a16:creationId xmlns:a16="http://schemas.microsoft.com/office/drawing/2014/main" id="{5A3CAC3C-0F5B-ADD6-5AE2-5C7C4BF1D7B4}"/>
                </a:ext>
              </a:extLst>
            </p:cNvPr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105;p53"/>
          <p:cNvSpPr txBox="1"/>
          <p:nvPr/>
        </p:nvSpPr>
        <p:spPr>
          <a:xfrm>
            <a:off x="826316" y="1497640"/>
            <a:ext cx="2538159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Yandex Speller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5" name="Google Shape;2106;p53"/>
          <p:cNvSpPr txBox="1"/>
          <p:nvPr/>
        </p:nvSpPr>
        <p:spPr>
          <a:xfrm>
            <a:off x="6171944" y="1726086"/>
            <a:ext cx="21021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Python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" name="Google Shape;2109;p53"/>
          <p:cNvSpPr txBox="1"/>
          <p:nvPr/>
        </p:nvSpPr>
        <p:spPr>
          <a:xfrm>
            <a:off x="498316" y="2663566"/>
            <a:ext cx="2498343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Web Speech API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9" name="Google Shape;2109;p53">
            <a:extLst>
              <a:ext uri="{FF2B5EF4-FFF2-40B4-BE49-F238E27FC236}">
                <a16:creationId xmlns:a16="http://schemas.microsoft.com/office/drawing/2014/main" id="{1D66BFCA-FEDA-799F-9301-24A138AE2BE4}"/>
              </a:ext>
            </a:extLst>
          </p:cNvPr>
          <p:cNvSpPr txBox="1"/>
          <p:nvPr/>
        </p:nvSpPr>
        <p:spPr>
          <a:xfrm>
            <a:off x="3272649" y="1196389"/>
            <a:ext cx="4057725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Google Translate API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cxnSp>
        <p:nvCxnSpPr>
          <p:cNvPr id="20" name="Google Shape;2115;p53"/>
          <p:cNvCxnSpPr>
            <a:cxnSpLocks/>
          </p:cNvCxnSpPr>
          <p:nvPr/>
        </p:nvCxnSpPr>
        <p:spPr>
          <a:xfrm>
            <a:off x="3364475" y="1749640"/>
            <a:ext cx="841200" cy="737100"/>
          </a:xfrm>
          <a:prstGeom prst="bentConnector3">
            <a:avLst>
              <a:gd name="adj1" fmla="val 50000"/>
            </a:avLst>
          </a:prstGeom>
          <a:ln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oogle Shape;2118;p53">
            <a:extLst>
              <a:ext uri="{FF2B5EF4-FFF2-40B4-BE49-F238E27FC236}">
                <a16:creationId xmlns:a16="http://schemas.microsoft.com/office/drawing/2014/main" id="{33E38958-11DA-8ACC-5CBA-FF95A11266CC}"/>
              </a:ext>
            </a:extLst>
          </p:cNvPr>
          <p:cNvCxnSpPr>
            <a:cxnSpLocks/>
          </p:cNvCxnSpPr>
          <p:nvPr/>
        </p:nvCxnSpPr>
        <p:spPr>
          <a:xfrm rot="16200000" flipH="1">
            <a:off x="4068065" y="1786148"/>
            <a:ext cx="684932" cy="396413"/>
          </a:xfrm>
          <a:prstGeom prst="bentConnector3">
            <a:avLst>
              <a:gd name="adj1" fmla="val 50000"/>
            </a:avLst>
          </a:prstGeom>
          <a:ln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Google Shape;2104;p53">
            <a:extLst>
              <a:ext uri="{FF2B5EF4-FFF2-40B4-BE49-F238E27FC236}">
                <a16:creationId xmlns:a16="http://schemas.microsoft.com/office/drawing/2014/main" id="{68FA5F34-1FA2-057F-1BF0-1E42EFDF5A14}"/>
              </a:ext>
            </a:extLst>
          </p:cNvPr>
          <p:cNvSpPr txBox="1"/>
          <p:nvPr/>
        </p:nvSpPr>
        <p:spPr>
          <a:xfrm>
            <a:off x="5788830" y="3121345"/>
            <a:ext cx="21021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Tesseract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grpSp>
        <p:nvGrpSpPr>
          <p:cNvPr id="30" name="Google Shape;2110;p53">
            <a:extLst>
              <a:ext uri="{FF2B5EF4-FFF2-40B4-BE49-F238E27FC236}">
                <a16:creationId xmlns:a16="http://schemas.microsoft.com/office/drawing/2014/main" id="{FC3839F3-6A53-074F-27F7-73A30CEA2118}"/>
              </a:ext>
            </a:extLst>
          </p:cNvPr>
          <p:cNvGrpSpPr/>
          <p:nvPr/>
        </p:nvGrpSpPr>
        <p:grpSpPr>
          <a:xfrm>
            <a:off x="4015913" y="2338698"/>
            <a:ext cx="1155299" cy="1155149"/>
            <a:chOff x="4085864" y="2304898"/>
            <a:chExt cx="972392" cy="972266"/>
          </a:xfrm>
          <a:solidFill>
            <a:schemeClr val="tx1"/>
          </a:solidFill>
        </p:grpSpPr>
        <p:sp>
          <p:nvSpPr>
            <p:cNvPr id="31" name="Google Shape;2111;p53">
              <a:extLst>
                <a:ext uri="{FF2B5EF4-FFF2-40B4-BE49-F238E27FC236}">
                  <a16:creationId xmlns:a16="http://schemas.microsoft.com/office/drawing/2014/main" id="{0F89FB88-5B57-BF8D-E58F-32D7D0E85B34}"/>
                </a:ext>
              </a:extLst>
            </p:cNvPr>
            <p:cNvSpPr/>
            <p:nvPr/>
          </p:nvSpPr>
          <p:spPr>
            <a:xfrm>
              <a:off x="4085864" y="2304898"/>
              <a:ext cx="972392" cy="972266"/>
            </a:xfrm>
            <a:custGeom>
              <a:avLst/>
              <a:gdLst/>
              <a:ahLst/>
              <a:cxnLst/>
              <a:rect l="l" t="t" r="r" b="b"/>
              <a:pathLst>
                <a:path w="7707" h="7706" extrusionOk="0">
                  <a:moveTo>
                    <a:pt x="3854" y="0"/>
                  </a:moveTo>
                  <a:cubicBezTo>
                    <a:pt x="3439" y="0"/>
                    <a:pt x="3030" y="65"/>
                    <a:pt x="2640" y="195"/>
                  </a:cubicBezTo>
                  <a:cubicBezTo>
                    <a:pt x="2543" y="227"/>
                    <a:pt x="2491" y="331"/>
                    <a:pt x="2522" y="428"/>
                  </a:cubicBezTo>
                  <a:cubicBezTo>
                    <a:pt x="2549" y="506"/>
                    <a:pt x="2621" y="555"/>
                    <a:pt x="2698" y="555"/>
                  </a:cubicBezTo>
                  <a:cubicBezTo>
                    <a:pt x="2717" y="555"/>
                    <a:pt x="2736" y="552"/>
                    <a:pt x="2755" y="546"/>
                  </a:cubicBezTo>
                  <a:cubicBezTo>
                    <a:pt x="3109" y="430"/>
                    <a:pt x="3478" y="369"/>
                    <a:pt x="3854" y="369"/>
                  </a:cubicBezTo>
                  <a:cubicBezTo>
                    <a:pt x="5774" y="369"/>
                    <a:pt x="7337" y="1933"/>
                    <a:pt x="7337" y="3852"/>
                  </a:cubicBezTo>
                  <a:cubicBezTo>
                    <a:pt x="7337" y="5773"/>
                    <a:pt x="5774" y="7337"/>
                    <a:pt x="3854" y="7337"/>
                  </a:cubicBezTo>
                  <a:cubicBezTo>
                    <a:pt x="1933" y="7337"/>
                    <a:pt x="370" y="5773"/>
                    <a:pt x="370" y="3852"/>
                  </a:cubicBezTo>
                  <a:cubicBezTo>
                    <a:pt x="370" y="2641"/>
                    <a:pt x="985" y="1535"/>
                    <a:pt x="2016" y="893"/>
                  </a:cubicBezTo>
                  <a:cubicBezTo>
                    <a:pt x="2102" y="839"/>
                    <a:pt x="2129" y="725"/>
                    <a:pt x="2074" y="639"/>
                  </a:cubicBezTo>
                  <a:cubicBezTo>
                    <a:pt x="2040" y="583"/>
                    <a:pt x="1979" y="552"/>
                    <a:pt x="1918" y="552"/>
                  </a:cubicBezTo>
                  <a:cubicBezTo>
                    <a:pt x="1884" y="552"/>
                    <a:pt x="1851" y="561"/>
                    <a:pt x="1821" y="579"/>
                  </a:cubicBezTo>
                  <a:cubicBezTo>
                    <a:pt x="1275" y="920"/>
                    <a:pt x="819" y="1394"/>
                    <a:pt x="501" y="1954"/>
                  </a:cubicBezTo>
                  <a:cubicBezTo>
                    <a:pt x="174" y="2530"/>
                    <a:pt x="0" y="3186"/>
                    <a:pt x="0" y="3852"/>
                  </a:cubicBezTo>
                  <a:cubicBezTo>
                    <a:pt x="0" y="5977"/>
                    <a:pt x="1729" y="7706"/>
                    <a:pt x="3854" y="7706"/>
                  </a:cubicBezTo>
                  <a:cubicBezTo>
                    <a:pt x="5979" y="7706"/>
                    <a:pt x="7707" y="5977"/>
                    <a:pt x="7707" y="3852"/>
                  </a:cubicBezTo>
                  <a:cubicBezTo>
                    <a:pt x="7707" y="1729"/>
                    <a:pt x="5978" y="0"/>
                    <a:pt x="3854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12;p53">
              <a:extLst>
                <a:ext uri="{FF2B5EF4-FFF2-40B4-BE49-F238E27FC236}">
                  <a16:creationId xmlns:a16="http://schemas.microsoft.com/office/drawing/2014/main" id="{7AE71392-7903-7EA9-5E3D-B780BA74968A}"/>
                </a:ext>
              </a:extLst>
            </p:cNvPr>
            <p:cNvSpPr/>
            <p:nvPr/>
          </p:nvSpPr>
          <p:spPr>
            <a:xfrm>
              <a:off x="4216324" y="2435989"/>
              <a:ext cx="711094" cy="711094"/>
            </a:xfrm>
            <a:custGeom>
              <a:avLst/>
              <a:gdLst/>
              <a:ahLst/>
              <a:cxnLst/>
              <a:rect l="l" t="t" r="r" b="b"/>
              <a:pathLst>
                <a:path w="5636" h="5636" extrusionOk="0">
                  <a:moveTo>
                    <a:pt x="3082" y="359"/>
                  </a:moveTo>
                  <a:lnTo>
                    <a:pt x="3082" y="833"/>
                  </a:lnTo>
                  <a:cubicBezTo>
                    <a:pt x="3082" y="920"/>
                    <a:pt x="3142" y="995"/>
                    <a:pt x="3228" y="1014"/>
                  </a:cubicBezTo>
                  <a:cubicBezTo>
                    <a:pt x="3437" y="1062"/>
                    <a:pt x="3635" y="1143"/>
                    <a:pt x="3815" y="1257"/>
                  </a:cubicBezTo>
                  <a:cubicBezTo>
                    <a:pt x="3845" y="1277"/>
                    <a:pt x="3880" y="1286"/>
                    <a:pt x="3914" y="1286"/>
                  </a:cubicBezTo>
                  <a:cubicBezTo>
                    <a:pt x="3963" y="1286"/>
                    <a:pt x="4011" y="1267"/>
                    <a:pt x="4048" y="1232"/>
                  </a:cubicBezTo>
                  <a:lnTo>
                    <a:pt x="4385" y="897"/>
                  </a:lnTo>
                  <a:lnTo>
                    <a:pt x="4756" y="1263"/>
                  </a:lnTo>
                  <a:lnTo>
                    <a:pt x="4418" y="1598"/>
                  </a:lnTo>
                  <a:cubicBezTo>
                    <a:pt x="4357" y="1660"/>
                    <a:pt x="4345" y="1756"/>
                    <a:pt x="4392" y="1828"/>
                  </a:cubicBezTo>
                  <a:cubicBezTo>
                    <a:pt x="4507" y="2007"/>
                    <a:pt x="4590" y="2204"/>
                    <a:pt x="4636" y="2410"/>
                  </a:cubicBezTo>
                  <a:cubicBezTo>
                    <a:pt x="4656" y="2496"/>
                    <a:pt x="4731" y="2556"/>
                    <a:pt x="4819" y="2556"/>
                  </a:cubicBezTo>
                  <a:lnTo>
                    <a:pt x="5276" y="2556"/>
                  </a:lnTo>
                  <a:lnTo>
                    <a:pt x="5276" y="3079"/>
                  </a:lnTo>
                  <a:lnTo>
                    <a:pt x="4819" y="3079"/>
                  </a:lnTo>
                  <a:cubicBezTo>
                    <a:pt x="4731" y="3079"/>
                    <a:pt x="4656" y="3140"/>
                    <a:pt x="4636" y="3225"/>
                  </a:cubicBezTo>
                  <a:cubicBezTo>
                    <a:pt x="4589" y="3431"/>
                    <a:pt x="4508" y="3628"/>
                    <a:pt x="4392" y="3807"/>
                  </a:cubicBezTo>
                  <a:cubicBezTo>
                    <a:pt x="4345" y="3881"/>
                    <a:pt x="4357" y="3976"/>
                    <a:pt x="4418" y="4037"/>
                  </a:cubicBezTo>
                  <a:lnTo>
                    <a:pt x="4756" y="4372"/>
                  </a:lnTo>
                  <a:lnTo>
                    <a:pt x="4385" y="4738"/>
                  </a:lnTo>
                  <a:lnTo>
                    <a:pt x="4048" y="4403"/>
                  </a:lnTo>
                  <a:cubicBezTo>
                    <a:pt x="4012" y="4367"/>
                    <a:pt x="3964" y="4349"/>
                    <a:pt x="3916" y="4349"/>
                  </a:cubicBezTo>
                  <a:cubicBezTo>
                    <a:pt x="3881" y="4349"/>
                    <a:pt x="3846" y="4358"/>
                    <a:pt x="3815" y="4378"/>
                  </a:cubicBezTo>
                  <a:cubicBezTo>
                    <a:pt x="3635" y="4492"/>
                    <a:pt x="3437" y="4573"/>
                    <a:pt x="3227" y="4619"/>
                  </a:cubicBezTo>
                  <a:cubicBezTo>
                    <a:pt x="3142" y="4639"/>
                    <a:pt x="3080" y="4713"/>
                    <a:pt x="3080" y="4800"/>
                  </a:cubicBezTo>
                  <a:lnTo>
                    <a:pt x="3080" y="5274"/>
                  </a:lnTo>
                  <a:lnTo>
                    <a:pt x="2557" y="5274"/>
                  </a:lnTo>
                  <a:lnTo>
                    <a:pt x="2557" y="4817"/>
                  </a:lnTo>
                  <a:cubicBezTo>
                    <a:pt x="2557" y="4729"/>
                    <a:pt x="2496" y="4654"/>
                    <a:pt x="2411" y="4634"/>
                  </a:cubicBezTo>
                  <a:cubicBezTo>
                    <a:pt x="2205" y="4587"/>
                    <a:pt x="2008" y="4505"/>
                    <a:pt x="1829" y="4390"/>
                  </a:cubicBezTo>
                  <a:cubicBezTo>
                    <a:pt x="1799" y="4370"/>
                    <a:pt x="1765" y="4361"/>
                    <a:pt x="1731" y="4361"/>
                  </a:cubicBezTo>
                  <a:cubicBezTo>
                    <a:pt x="1683" y="4361"/>
                    <a:pt x="1635" y="4380"/>
                    <a:pt x="1600" y="4416"/>
                  </a:cubicBezTo>
                  <a:lnTo>
                    <a:pt x="1264" y="4754"/>
                  </a:lnTo>
                  <a:lnTo>
                    <a:pt x="897" y="4383"/>
                  </a:lnTo>
                  <a:lnTo>
                    <a:pt x="1233" y="4043"/>
                  </a:lnTo>
                  <a:cubicBezTo>
                    <a:pt x="1294" y="3983"/>
                    <a:pt x="1305" y="3889"/>
                    <a:pt x="1259" y="3816"/>
                  </a:cubicBezTo>
                  <a:cubicBezTo>
                    <a:pt x="1144" y="3633"/>
                    <a:pt x="1063" y="3434"/>
                    <a:pt x="1016" y="3224"/>
                  </a:cubicBezTo>
                  <a:cubicBezTo>
                    <a:pt x="997" y="3138"/>
                    <a:pt x="922" y="3077"/>
                    <a:pt x="835" y="3077"/>
                  </a:cubicBezTo>
                  <a:lnTo>
                    <a:pt x="362" y="3077"/>
                  </a:lnTo>
                  <a:lnTo>
                    <a:pt x="362" y="2554"/>
                  </a:lnTo>
                  <a:lnTo>
                    <a:pt x="818" y="2554"/>
                  </a:lnTo>
                  <a:cubicBezTo>
                    <a:pt x="906" y="2554"/>
                    <a:pt x="982" y="2493"/>
                    <a:pt x="1001" y="2408"/>
                  </a:cubicBezTo>
                  <a:cubicBezTo>
                    <a:pt x="1049" y="2201"/>
                    <a:pt x="1129" y="2005"/>
                    <a:pt x="1244" y="1826"/>
                  </a:cubicBezTo>
                  <a:cubicBezTo>
                    <a:pt x="1292" y="1752"/>
                    <a:pt x="1280" y="1656"/>
                    <a:pt x="1218" y="1596"/>
                  </a:cubicBezTo>
                  <a:lnTo>
                    <a:pt x="881" y="1261"/>
                  </a:lnTo>
                  <a:lnTo>
                    <a:pt x="1252" y="895"/>
                  </a:lnTo>
                  <a:lnTo>
                    <a:pt x="1592" y="1231"/>
                  </a:lnTo>
                  <a:cubicBezTo>
                    <a:pt x="1627" y="1267"/>
                    <a:pt x="1674" y="1285"/>
                    <a:pt x="1722" y="1285"/>
                  </a:cubicBezTo>
                  <a:cubicBezTo>
                    <a:pt x="1755" y="1285"/>
                    <a:pt x="1789" y="1276"/>
                    <a:pt x="1819" y="1257"/>
                  </a:cubicBezTo>
                  <a:cubicBezTo>
                    <a:pt x="2002" y="1142"/>
                    <a:pt x="2201" y="1061"/>
                    <a:pt x="2411" y="1014"/>
                  </a:cubicBezTo>
                  <a:cubicBezTo>
                    <a:pt x="2496" y="994"/>
                    <a:pt x="2558" y="920"/>
                    <a:pt x="2558" y="833"/>
                  </a:cubicBezTo>
                  <a:lnTo>
                    <a:pt x="2558" y="359"/>
                  </a:lnTo>
                  <a:close/>
                  <a:moveTo>
                    <a:pt x="2519" y="0"/>
                  </a:moveTo>
                  <a:cubicBezTo>
                    <a:pt x="2341" y="0"/>
                    <a:pt x="2195" y="145"/>
                    <a:pt x="2195" y="324"/>
                  </a:cubicBezTo>
                  <a:lnTo>
                    <a:pt x="2195" y="702"/>
                  </a:lnTo>
                  <a:cubicBezTo>
                    <a:pt x="2048" y="745"/>
                    <a:pt x="1904" y="803"/>
                    <a:pt x="1770" y="879"/>
                  </a:cubicBezTo>
                  <a:lnTo>
                    <a:pt x="1503" y="612"/>
                  </a:lnTo>
                  <a:cubicBezTo>
                    <a:pt x="1439" y="548"/>
                    <a:pt x="1356" y="517"/>
                    <a:pt x="1273" y="517"/>
                  </a:cubicBezTo>
                  <a:cubicBezTo>
                    <a:pt x="1190" y="517"/>
                    <a:pt x="1107" y="548"/>
                    <a:pt x="1044" y="612"/>
                  </a:cubicBezTo>
                  <a:lnTo>
                    <a:pt x="611" y="1045"/>
                  </a:lnTo>
                  <a:cubicBezTo>
                    <a:pt x="484" y="1172"/>
                    <a:pt x="484" y="1377"/>
                    <a:pt x="611" y="1503"/>
                  </a:cubicBezTo>
                  <a:lnTo>
                    <a:pt x="878" y="1770"/>
                  </a:lnTo>
                  <a:cubicBezTo>
                    <a:pt x="805" y="1906"/>
                    <a:pt x="746" y="2048"/>
                    <a:pt x="702" y="2195"/>
                  </a:cubicBezTo>
                  <a:lnTo>
                    <a:pt x="323" y="2195"/>
                  </a:lnTo>
                  <a:cubicBezTo>
                    <a:pt x="145" y="2195"/>
                    <a:pt x="0" y="2340"/>
                    <a:pt x="0" y="2519"/>
                  </a:cubicBezTo>
                  <a:lnTo>
                    <a:pt x="0" y="3117"/>
                  </a:lnTo>
                  <a:cubicBezTo>
                    <a:pt x="0" y="3295"/>
                    <a:pt x="144" y="3441"/>
                    <a:pt x="323" y="3441"/>
                  </a:cubicBezTo>
                  <a:lnTo>
                    <a:pt x="702" y="3441"/>
                  </a:lnTo>
                  <a:cubicBezTo>
                    <a:pt x="745" y="3588"/>
                    <a:pt x="805" y="3731"/>
                    <a:pt x="878" y="3866"/>
                  </a:cubicBezTo>
                  <a:lnTo>
                    <a:pt x="611" y="4133"/>
                  </a:lnTo>
                  <a:cubicBezTo>
                    <a:pt x="550" y="4195"/>
                    <a:pt x="517" y="4275"/>
                    <a:pt x="517" y="4362"/>
                  </a:cubicBezTo>
                  <a:cubicBezTo>
                    <a:pt x="517" y="4448"/>
                    <a:pt x="551" y="4530"/>
                    <a:pt x="611" y="4592"/>
                  </a:cubicBezTo>
                  <a:lnTo>
                    <a:pt x="1044" y="5024"/>
                  </a:lnTo>
                  <a:cubicBezTo>
                    <a:pt x="1106" y="5086"/>
                    <a:pt x="1187" y="5119"/>
                    <a:pt x="1274" y="5119"/>
                  </a:cubicBezTo>
                  <a:cubicBezTo>
                    <a:pt x="1361" y="5119"/>
                    <a:pt x="1441" y="5085"/>
                    <a:pt x="1503" y="5024"/>
                  </a:cubicBezTo>
                  <a:lnTo>
                    <a:pt x="1770" y="4757"/>
                  </a:lnTo>
                  <a:cubicBezTo>
                    <a:pt x="1906" y="4832"/>
                    <a:pt x="2048" y="4890"/>
                    <a:pt x="2195" y="4934"/>
                  </a:cubicBezTo>
                  <a:lnTo>
                    <a:pt x="2195" y="5312"/>
                  </a:lnTo>
                  <a:cubicBezTo>
                    <a:pt x="2195" y="5490"/>
                    <a:pt x="2339" y="5636"/>
                    <a:pt x="2519" y="5636"/>
                  </a:cubicBezTo>
                  <a:lnTo>
                    <a:pt x="3117" y="5636"/>
                  </a:lnTo>
                  <a:cubicBezTo>
                    <a:pt x="3295" y="5636"/>
                    <a:pt x="3441" y="5492"/>
                    <a:pt x="3441" y="5312"/>
                  </a:cubicBezTo>
                  <a:lnTo>
                    <a:pt x="3441" y="4934"/>
                  </a:lnTo>
                  <a:cubicBezTo>
                    <a:pt x="3588" y="4891"/>
                    <a:pt x="3731" y="4833"/>
                    <a:pt x="3866" y="4757"/>
                  </a:cubicBezTo>
                  <a:lnTo>
                    <a:pt x="4133" y="5024"/>
                  </a:lnTo>
                  <a:cubicBezTo>
                    <a:pt x="4196" y="5088"/>
                    <a:pt x="4280" y="5120"/>
                    <a:pt x="4363" y="5120"/>
                  </a:cubicBezTo>
                  <a:cubicBezTo>
                    <a:pt x="4446" y="5120"/>
                    <a:pt x="4529" y="5088"/>
                    <a:pt x="4592" y="5024"/>
                  </a:cubicBezTo>
                  <a:lnTo>
                    <a:pt x="5019" y="4597"/>
                  </a:lnTo>
                  <a:cubicBezTo>
                    <a:pt x="5066" y="4550"/>
                    <a:pt x="5102" y="4490"/>
                    <a:pt x="5113" y="4425"/>
                  </a:cubicBezTo>
                  <a:cubicBezTo>
                    <a:pt x="5134" y="4315"/>
                    <a:pt x="5101" y="4209"/>
                    <a:pt x="5024" y="4133"/>
                  </a:cubicBezTo>
                  <a:lnTo>
                    <a:pt x="4757" y="3866"/>
                  </a:lnTo>
                  <a:cubicBezTo>
                    <a:pt x="4831" y="3730"/>
                    <a:pt x="4890" y="3588"/>
                    <a:pt x="4934" y="3441"/>
                  </a:cubicBezTo>
                  <a:lnTo>
                    <a:pt x="5312" y="3441"/>
                  </a:lnTo>
                  <a:cubicBezTo>
                    <a:pt x="5490" y="3441"/>
                    <a:pt x="5636" y="3296"/>
                    <a:pt x="5636" y="3117"/>
                  </a:cubicBezTo>
                  <a:lnTo>
                    <a:pt x="5636" y="2519"/>
                  </a:lnTo>
                  <a:cubicBezTo>
                    <a:pt x="5636" y="2341"/>
                    <a:pt x="5490" y="2195"/>
                    <a:pt x="5312" y="2195"/>
                  </a:cubicBezTo>
                  <a:lnTo>
                    <a:pt x="4934" y="2195"/>
                  </a:lnTo>
                  <a:cubicBezTo>
                    <a:pt x="4891" y="2048"/>
                    <a:pt x="4831" y="1905"/>
                    <a:pt x="4757" y="1770"/>
                  </a:cubicBezTo>
                  <a:lnTo>
                    <a:pt x="5024" y="1503"/>
                  </a:lnTo>
                  <a:cubicBezTo>
                    <a:pt x="5152" y="1376"/>
                    <a:pt x="5152" y="1171"/>
                    <a:pt x="5024" y="1045"/>
                  </a:cubicBezTo>
                  <a:lnTo>
                    <a:pt x="4592" y="612"/>
                  </a:lnTo>
                  <a:cubicBezTo>
                    <a:pt x="4528" y="549"/>
                    <a:pt x="4445" y="518"/>
                    <a:pt x="4362" y="518"/>
                  </a:cubicBezTo>
                  <a:cubicBezTo>
                    <a:pt x="4279" y="518"/>
                    <a:pt x="4196" y="549"/>
                    <a:pt x="4133" y="612"/>
                  </a:cubicBezTo>
                  <a:lnTo>
                    <a:pt x="3866" y="879"/>
                  </a:lnTo>
                  <a:cubicBezTo>
                    <a:pt x="3730" y="806"/>
                    <a:pt x="3588" y="746"/>
                    <a:pt x="3441" y="702"/>
                  </a:cubicBezTo>
                  <a:lnTo>
                    <a:pt x="3441" y="325"/>
                  </a:lnTo>
                  <a:cubicBezTo>
                    <a:pt x="3442" y="146"/>
                    <a:pt x="3296" y="0"/>
                    <a:pt x="3117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13;p53">
              <a:extLst>
                <a:ext uri="{FF2B5EF4-FFF2-40B4-BE49-F238E27FC236}">
                  <a16:creationId xmlns:a16="http://schemas.microsoft.com/office/drawing/2014/main" id="{0A1AA12D-8ED6-7581-2E0F-CB5663FF378A}"/>
                </a:ext>
              </a:extLst>
            </p:cNvPr>
            <p:cNvSpPr/>
            <p:nvPr/>
          </p:nvSpPr>
          <p:spPr>
            <a:xfrm>
              <a:off x="4393593" y="2614898"/>
              <a:ext cx="355673" cy="352267"/>
            </a:xfrm>
            <a:custGeom>
              <a:avLst/>
              <a:gdLst/>
              <a:ahLst/>
              <a:cxnLst/>
              <a:rect l="l" t="t" r="r" b="b"/>
              <a:pathLst>
                <a:path w="2819" h="2792" extrusionOk="0">
                  <a:moveTo>
                    <a:pt x="1408" y="1"/>
                  </a:moveTo>
                  <a:cubicBezTo>
                    <a:pt x="1386" y="1"/>
                    <a:pt x="1364" y="1"/>
                    <a:pt x="1341" y="2"/>
                  </a:cubicBezTo>
                  <a:cubicBezTo>
                    <a:pt x="636" y="39"/>
                    <a:pt x="56" y="619"/>
                    <a:pt x="21" y="1325"/>
                  </a:cubicBezTo>
                  <a:cubicBezTo>
                    <a:pt x="1" y="1719"/>
                    <a:pt x="149" y="2105"/>
                    <a:pt x="428" y="2383"/>
                  </a:cubicBezTo>
                  <a:cubicBezTo>
                    <a:pt x="690" y="2645"/>
                    <a:pt x="1047" y="2791"/>
                    <a:pt x="1417" y="2791"/>
                  </a:cubicBezTo>
                  <a:cubicBezTo>
                    <a:pt x="1440" y="2791"/>
                    <a:pt x="1462" y="2791"/>
                    <a:pt x="1486" y="2789"/>
                  </a:cubicBezTo>
                  <a:cubicBezTo>
                    <a:pt x="1587" y="2785"/>
                    <a:pt x="1666" y="2698"/>
                    <a:pt x="1661" y="2596"/>
                  </a:cubicBezTo>
                  <a:cubicBezTo>
                    <a:pt x="1656" y="2497"/>
                    <a:pt x="1574" y="2421"/>
                    <a:pt x="1475" y="2421"/>
                  </a:cubicBezTo>
                  <a:cubicBezTo>
                    <a:pt x="1472" y="2421"/>
                    <a:pt x="1470" y="2421"/>
                    <a:pt x="1467" y="2421"/>
                  </a:cubicBezTo>
                  <a:cubicBezTo>
                    <a:pt x="1449" y="2422"/>
                    <a:pt x="1431" y="2422"/>
                    <a:pt x="1413" y="2422"/>
                  </a:cubicBezTo>
                  <a:cubicBezTo>
                    <a:pt x="1139" y="2422"/>
                    <a:pt x="884" y="2317"/>
                    <a:pt x="690" y="2121"/>
                  </a:cubicBezTo>
                  <a:cubicBezTo>
                    <a:pt x="483" y="1913"/>
                    <a:pt x="376" y="1636"/>
                    <a:pt x="391" y="1343"/>
                  </a:cubicBezTo>
                  <a:cubicBezTo>
                    <a:pt x="418" y="825"/>
                    <a:pt x="843" y="398"/>
                    <a:pt x="1361" y="372"/>
                  </a:cubicBezTo>
                  <a:cubicBezTo>
                    <a:pt x="1379" y="371"/>
                    <a:pt x="1396" y="371"/>
                    <a:pt x="1413" y="371"/>
                  </a:cubicBezTo>
                  <a:cubicBezTo>
                    <a:pt x="1690" y="371"/>
                    <a:pt x="1966" y="488"/>
                    <a:pt x="2157" y="687"/>
                  </a:cubicBezTo>
                  <a:cubicBezTo>
                    <a:pt x="2580" y="1131"/>
                    <a:pt x="2469" y="1782"/>
                    <a:pt x="2122" y="2131"/>
                  </a:cubicBezTo>
                  <a:cubicBezTo>
                    <a:pt x="2050" y="2202"/>
                    <a:pt x="2050" y="2320"/>
                    <a:pt x="2124" y="2392"/>
                  </a:cubicBezTo>
                  <a:cubicBezTo>
                    <a:pt x="2159" y="2428"/>
                    <a:pt x="2206" y="2446"/>
                    <a:pt x="2253" y="2446"/>
                  </a:cubicBezTo>
                  <a:cubicBezTo>
                    <a:pt x="2301" y="2446"/>
                    <a:pt x="2349" y="2427"/>
                    <a:pt x="2386" y="2390"/>
                  </a:cubicBezTo>
                  <a:cubicBezTo>
                    <a:pt x="2632" y="2142"/>
                    <a:pt x="2784" y="1798"/>
                    <a:pt x="2800" y="1445"/>
                  </a:cubicBezTo>
                  <a:cubicBezTo>
                    <a:pt x="2818" y="1064"/>
                    <a:pt x="2685" y="706"/>
                    <a:pt x="2424" y="432"/>
                  </a:cubicBezTo>
                  <a:cubicBezTo>
                    <a:pt x="2158" y="155"/>
                    <a:pt x="1791" y="1"/>
                    <a:pt x="140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2104;p53">
            <a:extLst>
              <a:ext uri="{FF2B5EF4-FFF2-40B4-BE49-F238E27FC236}">
                <a16:creationId xmlns:a16="http://schemas.microsoft.com/office/drawing/2014/main" id="{E85E7B3B-7A1C-74D9-D2DB-57B108110233}"/>
              </a:ext>
            </a:extLst>
          </p:cNvPr>
          <p:cNvSpPr txBox="1"/>
          <p:nvPr/>
        </p:nvSpPr>
        <p:spPr>
          <a:xfrm>
            <a:off x="4471087" y="3858664"/>
            <a:ext cx="21021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YOLOv8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cxnSp>
        <p:nvCxnSpPr>
          <p:cNvPr id="35" name="Google Shape;2116;p53">
            <a:extLst>
              <a:ext uri="{FF2B5EF4-FFF2-40B4-BE49-F238E27FC236}">
                <a16:creationId xmlns:a16="http://schemas.microsoft.com/office/drawing/2014/main" id="{30D9234C-459D-5832-2B5B-90F6B99AEE44}"/>
              </a:ext>
            </a:extLst>
          </p:cNvPr>
          <p:cNvCxnSpPr/>
          <p:nvPr/>
        </p:nvCxnSpPr>
        <p:spPr>
          <a:xfrm>
            <a:off x="3373780" y="3387694"/>
            <a:ext cx="909300" cy="600"/>
          </a:xfrm>
          <a:prstGeom prst="bentConnector3">
            <a:avLst>
              <a:gd name="adj1" fmla="val 50000"/>
            </a:avLst>
          </a:prstGeom>
          <a:ln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Google Shape;2117;p53">
            <a:extLst>
              <a:ext uri="{FF2B5EF4-FFF2-40B4-BE49-F238E27FC236}">
                <a16:creationId xmlns:a16="http://schemas.microsoft.com/office/drawing/2014/main" id="{A4160B98-32D6-DC95-0F2C-17BAAA983B5D}"/>
              </a:ext>
            </a:extLst>
          </p:cNvPr>
          <p:cNvCxnSpPr>
            <a:cxnSpLocks/>
          </p:cNvCxnSpPr>
          <p:nvPr/>
        </p:nvCxnSpPr>
        <p:spPr>
          <a:xfrm rot="10800000" flipV="1">
            <a:off x="5093533" y="1989962"/>
            <a:ext cx="1087717" cy="624455"/>
          </a:xfrm>
          <a:prstGeom prst="bentConnector3">
            <a:avLst>
              <a:gd name="adj1" fmla="val 50000"/>
            </a:avLst>
          </a:prstGeom>
          <a:ln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Google Shape;2118;p53">
            <a:extLst>
              <a:ext uri="{FF2B5EF4-FFF2-40B4-BE49-F238E27FC236}">
                <a16:creationId xmlns:a16="http://schemas.microsoft.com/office/drawing/2014/main" id="{F8B37B84-5ABC-CD61-EE74-C9F370B06581}"/>
              </a:ext>
            </a:extLst>
          </p:cNvPr>
          <p:cNvCxnSpPr>
            <a:cxnSpLocks/>
          </p:cNvCxnSpPr>
          <p:nvPr/>
        </p:nvCxnSpPr>
        <p:spPr>
          <a:xfrm rot="10800000">
            <a:off x="5124230" y="3061239"/>
            <a:ext cx="664600" cy="312107"/>
          </a:xfrm>
          <a:prstGeom prst="bentConnector3">
            <a:avLst>
              <a:gd name="adj1" fmla="val 50000"/>
            </a:avLst>
          </a:prstGeom>
          <a:ln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oogle Shape;2118;p53">
            <a:extLst>
              <a:ext uri="{FF2B5EF4-FFF2-40B4-BE49-F238E27FC236}">
                <a16:creationId xmlns:a16="http://schemas.microsoft.com/office/drawing/2014/main" id="{A49276A2-82B2-7BB0-CEF8-C6C4D9B98EB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74244" y="3643737"/>
            <a:ext cx="593686" cy="293914"/>
          </a:xfrm>
          <a:prstGeom prst="bentConnector3">
            <a:avLst>
              <a:gd name="adj1" fmla="val 50000"/>
            </a:avLst>
          </a:prstGeom>
          <a:ln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Google Shape;2116;p53">
            <a:extLst>
              <a:ext uri="{FF2B5EF4-FFF2-40B4-BE49-F238E27FC236}">
                <a16:creationId xmlns:a16="http://schemas.microsoft.com/office/drawing/2014/main" id="{9820A998-1467-3DF2-7855-78A9B1727140}"/>
              </a:ext>
            </a:extLst>
          </p:cNvPr>
          <p:cNvCxnSpPr/>
          <p:nvPr/>
        </p:nvCxnSpPr>
        <p:spPr>
          <a:xfrm>
            <a:off x="3106613" y="2915570"/>
            <a:ext cx="909300" cy="600"/>
          </a:xfrm>
          <a:prstGeom prst="bentConnector3">
            <a:avLst>
              <a:gd name="adj1" fmla="val 50000"/>
            </a:avLst>
          </a:prstGeom>
          <a:ln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Google Shape;2109;p53">
            <a:extLst>
              <a:ext uri="{FF2B5EF4-FFF2-40B4-BE49-F238E27FC236}">
                <a16:creationId xmlns:a16="http://schemas.microsoft.com/office/drawing/2014/main" id="{BBC8042B-FE85-F6C3-B98F-6229744634AA}"/>
              </a:ext>
            </a:extLst>
          </p:cNvPr>
          <p:cNvSpPr txBox="1"/>
          <p:nvPr/>
        </p:nvSpPr>
        <p:spPr>
          <a:xfrm>
            <a:off x="1735416" y="3371849"/>
            <a:ext cx="21021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Swagger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cxnSp>
        <p:nvCxnSpPr>
          <p:cNvPr id="10" name="Google Shape;2115;p53"/>
          <p:cNvCxnSpPr>
            <a:cxnSpLocks/>
          </p:cNvCxnSpPr>
          <p:nvPr/>
        </p:nvCxnSpPr>
        <p:spPr>
          <a:xfrm rot="16200000" flipH="1">
            <a:off x="3419561" y="1999352"/>
            <a:ext cx="754722" cy="56009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Google Shape;2118;p53">
            <a:extLst>
              <a:ext uri="{FF2B5EF4-FFF2-40B4-BE49-F238E27FC236}">
                <a16:creationId xmlns:a16="http://schemas.microsoft.com/office/drawing/2014/main" id="{33E38958-11DA-8ACC-5CBA-FF95A11266CC}"/>
              </a:ext>
            </a:extLst>
          </p:cNvPr>
          <p:cNvCxnSpPr>
            <a:cxnSpLocks/>
          </p:cNvCxnSpPr>
          <p:nvPr/>
        </p:nvCxnSpPr>
        <p:spPr>
          <a:xfrm rot="16200000" flipH="1">
            <a:off x="4200767" y="1818090"/>
            <a:ext cx="654480" cy="37839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Google Shape;2116;p53">
            <a:extLst>
              <a:ext uri="{FF2B5EF4-FFF2-40B4-BE49-F238E27FC236}">
                <a16:creationId xmlns:a16="http://schemas.microsoft.com/office/drawing/2014/main" id="{30D9234C-459D-5832-2B5B-90F6B99AEE44}"/>
              </a:ext>
            </a:extLst>
          </p:cNvPr>
          <p:cNvCxnSpPr>
            <a:cxnSpLocks/>
          </p:cNvCxnSpPr>
          <p:nvPr/>
        </p:nvCxnSpPr>
        <p:spPr>
          <a:xfrm flipV="1">
            <a:off x="3558980" y="3451831"/>
            <a:ext cx="928350" cy="36196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Google Shape;2117;p53">
            <a:extLst>
              <a:ext uri="{FF2B5EF4-FFF2-40B4-BE49-F238E27FC236}">
                <a16:creationId xmlns:a16="http://schemas.microsoft.com/office/drawing/2014/main" id="{A4160B98-32D6-DC95-0F2C-17BAAA983B5D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24231" y="2142361"/>
            <a:ext cx="1209421" cy="65953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oogle Shape;2118;p53">
            <a:extLst>
              <a:ext uri="{FF2B5EF4-FFF2-40B4-BE49-F238E27FC236}">
                <a16:creationId xmlns:a16="http://schemas.microsoft.com/office/drawing/2014/main" id="{F8B37B84-5ABC-CD61-EE74-C9F370B06581}"/>
              </a:ext>
            </a:extLst>
          </p:cNvPr>
          <p:cNvCxnSpPr>
            <a:cxnSpLocks/>
          </p:cNvCxnSpPr>
          <p:nvPr/>
        </p:nvCxnSpPr>
        <p:spPr>
          <a:xfrm rot="10800000">
            <a:off x="5113674" y="3198685"/>
            <a:ext cx="827556" cy="32706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Google Shape;2118;p53">
            <a:extLst>
              <a:ext uri="{FF2B5EF4-FFF2-40B4-BE49-F238E27FC236}">
                <a16:creationId xmlns:a16="http://schemas.microsoft.com/office/drawing/2014/main" id="{A49276A2-82B2-7BB0-CEF8-C6C4D9B98EB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214366" y="3710418"/>
            <a:ext cx="735551" cy="25491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Google Shape;2116;p53">
            <a:extLst>
              <a:ext uri="{FF2B5EF4-FFF2-40B4-BE49-F238E27FC236}">
                <a16:creationId xmlns:a16="http://schemas.microsoft.com/office/drawing/2014/main" id="{9820A998-1467-3DF2-7855-78A9B1727140}"/>
              </a:ext>
            </a:extLst>
          </p:cNvPr>
          <p:cNvCxnSpPr>
            <a:cxnSpLocks/>
          </p:cNvCxnSpPr>
          <p:nvPr/>
        </p:nvCxnSpPr>
        <p:spPr>
          <a:xfrm flipV="1">
            <a:off x="2812256" y="2958264"/>
            <a:ext cx="1228101" cy="16218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PlaceHolder 1"/>
          <p:cNvSpPr>
            <a:spLocks noGrp="1"/>
          </p:cNvSpPr>
          <p:nvPr>
            <p:ph type="title"/>
          </p:nvPr>
        </p:nvSpPr>
        <p:spPr>
          <a:xfrm>
            <a:off x="868830" y="225360"/>
            <a:ext cx="3703170" cy="628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3200" b="1" strike="noStrike" spc="-1" dirty="0">
                <a:solidFill>
                  <a:schemeClr val="dk1"/>
                </a:solidFill>
                <a:latin typeface="Impact" panose="020B0806030902050204" pitchFamily="34" charset="0"/>
                <a:ea typeface="DM Sans Medium"/>
              </a:rPr>
              <a:t>Соответствие ТЗ</a:t>
            </a:r>
            <a:endParaRPr lang="fr-FR" sz="3200" b="1" strike="noStrike" spc="-1" dirty="0">
              <a:solidFill>
                <a:schemeClr val="dk1"/>
              </a:solidFill>
              <a:latin typeface="Impact" panose="020B0806030902050204" pitchFamily="34" charset="0"/>
            </a:endParaRPr>
          </a:p>
        </p:txBody>
      </p:sp>
      <p:sp>
        <p:nvSpPr>
          <p:cNvPr id="2" name="PlaceHolder 2">
            <a:extLst>
              <a:ext uri="{FF2B5EF4-FFF2-40B4-BE49-F238E27FC236}">
                <a16:creationId xmlns:a16="http://schemas.microsoft.com/office/drawing/2014/main" id="{E9883493-CAAB-8D02-4B89-7B8EA2A5A4C5}"/>
              </a:ext>
            </a:extLst>
          </p:cNvPr>
          <p:cNvSpPr txBox="1">
            <a:spLocks/>
          </p:cNvSpPr>
          <p:nvPr/>
        </p:nvSpPr>
        <p:spPr>
          <a:xfrm>
            <a:off x="928279" y="1032153"/>
            <a:ext cx="7500103" cy="2906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00000"/>
              </a:lnSpc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ru-RU" sz="2200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Разработанный продукт полностью удовлетворяет поставленному техническому заданию, реализовывая дополнительные функции:</a:t>
            </a:r>
          </a:p>
          <a:p>
            <a:pPr marL="571500" indent="-342900">
              <a:lnSpc>
                <a:spcPct val="100000"/>
              </a:lnSpc>
              <a:tabLst>
                <a:tab pos="0" algn="l"/>
              </a:tabLst>
            </a:pPr>
            <a:r>
              <a:rPr lang="ru-RU" sz="2200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экспорт статистики;</a:t>
            </a:r>
          </a:p>
          <a:p>
            <a:pPr marL="571500" indent="-342900">
              <a:lnSpc>
                <a:spcPct val="100000"/>
              </a:lnSpc>
              <a:tabLst>
                <a:tab pos="0" algn="l"/>
              </a:tabLst>
            </a:pPr>
            <a:r>
              <a:rPr lang="ru-RU" sz="2200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перевод определяемого текста;</a:t>
            </a:r>
          </a:p>
          <a:p>
            <a:pPr marL="571500" indent="-342900">
              <a:lnSpc>
                <a:spcPct val="100000"/>
              </a:lnSpc>
              <a:tabLst>
                <a:tab pos="0" algn="l"/>
              </a:tabLst>
            </a:pPr>
            <a:r>
              <a:rPr lang="ru-RU" sz="2200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голосовое озвучивание результатов;</a:t>
            </a:r>
          </a:p>
          <a:p>
            <a:pPr marL="571500" indent="-342900">
              <a:lnSpc>
                <a:spcPct val="100000"/>
              </a:lnSpc>
              <a:tabLst>
                <a:tab pos="0" algn="l"/>
              </a:tabLst>
            </a:pPr>
            <a:r>
              <a:rPr lang="ru-RU" sz="2200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взаимодействие с</a:t>
            </a:r>
            <a:r>
              <a:rPr lang="en-US" sz="2200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 Excel</a:t>
            </a:r>
            <a:r>
              <a:rPr lang="ru-RU" sz="2200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.</a:t>
            </a:r>
          </a:p>
        </p:txBody>
      </p:sp>
      <p:pic>
        <p:nvPicPr>
          <p:cNvPr id="4" name="Рисунок 3" descr="Изображение выглядит как черный, темнот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9F2346E7-66CE-FF21-9758-9810CD339A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43620" y="645477"/>
            <a:ext cx="1744202" cy="2081267"/>
          </a:xfrm>
          <a:prstGeom prst="rect">
            <a:avLst/>
          </a:prstGeom>
        </p:spPr>
      </p:pic>
      <p:pic>
        <p:nvPicPr>
          <p:cNvPr id="6" name="Рисунок 5" descr="Изображение выглядит как графическая вставка, символ, Графика, мультфильм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87F69835-C508-3BC1-099C-BE14F3E615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3822">
            <a:off x="35340" y="4269216"/>
            <a:ext cx="868830" cy="865449"/>
          </a:xfrm>
          <a:prstGeom prst="rect">
            <a:avLst/>
          </a:prstGeom>
        </p:spPr>
      </p:pic>
      <p:pic>
        <p:nvPicPr>
          <p:cNvPr id="8" name="Рисунок 7" descr="Изображение выглядит как Красочность, куб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C2D3D1E7-7120-5D59-4D7D-D7A4541F04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695" y="3852793"/>
            <a:ext cx="742674" cy="74267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26A74-0277-88BE-1146-2E5B5E00B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PlaceHolder 1">
            <a:extLst>
              <a:ext uri="{FF2B5EF4-FFF2-40B4-BE49-F238E27FC236}">
                <a16:creationId xmlns:a16="http://schemas.microsoft.com/office/drawing/2014/main" id="{35750646-867F-D097-3D55-363A89D68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80880" y="289980"/>
            <a:ext cx="7162680" cy="119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3600" b="1" strike="noStrike" spc="-1" dirty="0">
                <a:solidFill>
                  <a:schemeClr val="dk1"/>
                </a:solidFill>
                <a:latin typeface="Impact" panose="020B0806030902050204" pitchFamily="34" charset="0"/>
                <a:ea typeface="DM Sans Medium"/>
              </a:rPr>
              <a:t>Практическое применение</a:t>
            </a:r>
            <a:endParaRPr lang="fr-FR" sz="3600" b="1" strike="noStrike" spc="-1" dirty="0">
              <a:solidFill>
                <a:schemeClr val="dk1"/>
              </a:solidFill>
              <a:latin typeface="Impact" panose="020B0806030902050204" pitchFamily="34" charset="0"/>
            </a:endParaRPr>
          </a:p>
        </p:txBody>
      </p:sp>
      <p:sp>
        <p:nvSpPr>
          <p:cNvPr id="767" name="PlaceHolder 2">
            <a:extLst>
              <a:ext uri="{FF2B5EF4-FFF2-40B4-BE49-F238E27FC236}">
                <a16:creationId xmlns:a16="http://schemas.microsoft.com/office/drawing/2014/main" id="{E581CDBC-FFF3-132F-5E5B-76549087243A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131480" y="1542780"/>
            <a:ext cx="6551160" cy="2906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800" b="0" strike="noStrike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Пользователи могут загружать сканы документов, а сервис автоматически распознаёт текст, выявляет объекты, проверяет орфографию и переводит содержимое, генерируя структурированные XML-данные и подробные отчёты. 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800" b="0" strike="noStrike" spc="-1" dirty="0">
                <a:solidFill>
                  <a:schemeClr val="dk1"/>
                </a:solidFill>
                <a:latin typeface="JetBrains Mono" panose="02000009000000000000" pitchFamily="49" charset="0"/>
                <a:ea typeface="Roboto"/>
                <a:cs typeface="JetBrains Mono" panose="02000009000000000000" pitchFamily="49" charset="0"/>
              </a:rPr>
              <a:t>Такая система упрощает цифровое архивирование, быстрый поиск и анализ документов, а также делает информацию доступной для слабовидящих благодаря функции голосового озвучивания. </a:t>
            </a:r>
          </a:p>
        </p:txBody>
      </p:sp>
      <p:grpSp>
        <p:nvGrpSpPr>
          <p:cNvPr id="768" name="Google Shape;842;p37">
            <a:extLst>
              <a:ext uri="{FF2B5EF4-FFF2-40B4-BE49-F238E27FC236}">
                <a16:creationId xmlns:a16="http://schemas.microsoft.com/office/drawing/2014/main" id="{969A44D7-E0B3-846F-6047-18B61C042021}"/>
              </a:ext>
            </a:extLst>
          </p:cNvPr>
          <p:cNvGrpSpPr/>
          <p:nvPr/>
        </p:nvGrpSpPr>
        <p:grpSpPr>
          <a:xfrm>
            <a:off x="-947520" y="-1339200"/>
            <a:ext cx="4615560" cy="4674960"/>
            <a:chOff x="-947520" y="-1339200"/>
            <a:chExt cx="4615560" cy="4674960"/>
          </a:xfrm>
        </p:grpSpPr>
        <p:grpSp>
          <p:nvGrpSpPr>
            <p:cNvPr id="769" name="Google Shape;844;p37">
              <a:extLst>
                <a:ext uri="{FF2B5EF4-FFF2-40B4-BE49-F238E27FC236}">
                  <a16:creationId xmlns:a16="http://schemas.microsoft.com/office/drawing/2014/main" id="{C68E0DEC-8E66-1C70-E489-4DC1AD1FCC1F}"/>
                </a:ext>
              </a:extLst>
            </p:cNvPr>
            <p:cNvGrpSpPr/>
            <p:nvPr/>
          </p:nvGrpSpPr>
          <p:grpSpPr>
            <a:xfrm>
              <a:off x="144360" y="450000"/>
              <a:ext cx="1096560" cy="1096560"/>
              <a:chOff x="144360" y="450000"/>
              <a:chExt cx="1096560" cy="1096560"/>
            </a:xfrm>
          </p:grpSpPr>
          <p:sp>
            <p:nvSpPr>
              <p:cNvPr id="770" name="Google Shape;845;p37">
                <a:extLst>
                  <a:ext uri="{FF2B5EF4-FFF2-40B4-BE49-F238E27FC236}">
                    <a16:creationId xmlns:a16="http://schemas.microsoft.com/office/drawing/2014/main" id="{9CA19EC0-85DF-B892-57E8-6FCE1626EA76}"/>
                  </a:ext>
                </a:extLst>
              </p:cNvPr>
              <p:cNvSpPr/>
              <p:nvPr/>
            </p:nvSpPr>
            <p:spPr>
              <a:xfrm>
                <a:off x="144360" y="45000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1" name="Google Shape;846;p37">
                <a:extLst>
                  <a:ext uri="{FF2B5EF4-FFF2-40B4-BE49-F238E27FC236}">
                    <a16:creationId xmlns:a16="http://schemas.microsoft.com/office/drawing/2014/main" id="{B1D6136A-F203-9CAE-00AC-2F0558328B2B}"/>
                  </a:ext>
                </a:extLst>
              </p:cNvPr>
              <p:cNvSpPr/>
              <p:nvPr/>
            </p:nvSpPr>
            <p:spPr>
              <a:xfrm>
                <a:off x="200880" y="5065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2" name="Google Shape;847;p37">
                <a:extLst>
                  <a:ext uri="{FF2B5EF4-FFF2-40B4-BE49-F238E27FC236}">
                    <a16:creationId xmlns:a16="http://schemas.microsoft.com/office/drawing/2014/main" id="{9DA89DEF-54F4-66BC-287C-24A03D1B453C}"/>
                  </a:ext>
                </a:extLst>
              </p:cNvPr>
              <p:cNvSpPr/>
              <p:nvPr/>
            </p:nvSpPr>
            <p:spPr>
              <a:xfrm>
                <a:off x="253800" y="5594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3" name="Google Shape;848;p37">
                <a:extLst>
                  <a:ext uri="{FF2B5EF4-FFF2-40B4-BE49-F238E27FC236}">
                    <a16:creationId xmlns:a16="http://schemas.microsoft.com/office/drawing/2014/main" id="{7261B804-9582-E180-7B6E-7CB206392880}"/>
                  </a:ext>
                </a:extLst>
              </p:cNvPr>
              <p:cNvSpPr/>
              <p:nvPr/>
            </p:nvSpPr>
            <p:spPr>
              <a:xfrm>
                <a:off x="308880" y="6145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4" name="Google Shape;849;p37">
                <a:extLst>
                  <a:ext uri="{FF2B5EF4-FFF2-40B4-BE49-F238E27FC236}">
                    <a16:creationId xmlns:a16="http://schemas.microsoft.com/office/drawing/2014/main" id="{513FD021-7765-4173-630B-EDD7958FCE5F}"/>
                  </a:ext>
                </a:extLst>
              </p:cNvPr>
              <p:cNvSpPr/>
              <p:nvPr/>
            </p:nvSpPr>
            <p:spPr>
              <a:xfrm>
                <a:off x="363600" y="6692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5" name="Google Shape;850;p37">
                <a:extLst>
                  <a:ext uri="{FF2B5EF4-FFF2-40B4-BE49-F238E27FC236}">
                    <a16:creationId xmlns:a16="http://schemas.microsoft.com/office/drawing/2014/main" id="{07DE3177-D121-CD01-BED3-62B9A28BD636}"/>
                  </a:ext>
                </a:extLst>
              </p:cNvPr>
              <p:cNvSpPr/>
              <p:nvPr/>
            </p:nvSpPr>
            <p:spPr>
              <a:xfrm>
                <a:off x="418680" y="7239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6" name="Google Shape;851;p37">
                <a:extLst>
                  <a:ext uri="{FF2B5EF4-FFF2-40B4-BE49-F238E27FC236}">
                    <a16:creationId xmlns:a16="http://schemas.microsoft.com/office/drawing/2014/main" id="{5951AE9F-6501-E94A-675B-D07552E51CFE}"/>
                  </a:ext>
                </a:extLst>
              </p:cNvPr>
              <p:cNvSpPr/>
              <p:nvPr/>
            </p:nvSpPr>
            <p:spPr>
              <a:xfrm>
                <a:off x="479520" y="78516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777" name="Google Shape;852;p37">
                <a:extLst>
                  <a:ext uri="{FF2B5EF4-FFF2-40B4-BE49-F238E27FC236}">
                    <a16:creationId xmlns:a16="http://schemas.microsoft.com/office/drawing/2014/main" id="{1C0212C6-C88C-26ED-A806-2BC7FB65B97B}"/>
                  </a:ext>
                </a:extLst>
              </p:cNvPr>
              <p:cNvSpPr/>
              <p:nvPr/>
            </p:nvSpPr>
            <p:spPr>
              <a:xfrm>
                <a:off x="540360" y="8460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778" name="Google Shape;853;p37">
              <a:extLst>
                <a:ext uri="{FF2B5EF4-FFF2-40B4-BE49-F238E27FC236}">
                  <a16:creationId xmlns:a16="http://schemas.microsoft.com/office/drawing/2014/main" id="{483EBA82-DFCC-85AD-F6FE-7EA26761857C}"/>
                </a:ext>
              </a:extLst>
            </p:cNvPr>
            <p:cNvSpPr/>
            <p:nvPr/>
          </p:nvSpPr>
          <p:spPr>
            <a:xfrm flipH="1">
              <a:off x="143640" y="18921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3" name="Рисунок 2" descr="Изображение выглядит как текст, снимок экрана, иллюстрация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BAD25BF9-DC06-0154-CE8D-BC018E63E3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382" y="214740"/>
            <a:ext cx="2342223" cy="222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0284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/>
          <p:cNvSpPr txBox="1">
            <a:spLocks noGrp="1"/>
          </p:cNvSpPr>
          <p:nvPr>
            <p:ph type="title"/>
          </p:nvPr>
        </p:nvSpPr>
        <p:spPr>
          <a:xfrm>
            <a:off x="1197078" y="3817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Impact" panose="020B0806030902050204" pitchFamily="34" charset="0"/>
              </a:rPr>
              <a:t>Дорожная карта</a:t>
            </a:r>
            <a:br>
              <a:rPr lang="ru-RU" sz="3600" dirty="0">
                <a:latin typeface="Impact" panose="020B0806030902050204" pitchFamily="34" charset="0"/>
              </a:rPr>
            </a:br>
            <a:r>
              <a:rPr lang="ru-RU" sz="3600" dirty="0">
                <a:latin typeface="Impact" panose="020B0806030902050204" pitchFamily="34" charset="0"/>
              </a:rPr>
              <a:t>развития</a:t>
            </a:r>
            <a:br>
              <a:rPr lang="ru-RU" sz="3600" dirty="0">
                <a:latin typeface="Impact" panose="020B0806030902050204" pitchFamily="34" charset="0"/>
              </a:rPr>
            </a:br>
            <a:endParaRPr sz="3600" dirty="0">
              <a:latin typeface="Impact" panose="020B0806030902050204" pitchFamily="34" charset="0"/>
            </a:endParaRPr>
          </a:p>
        </p:txBody>
      </p:sp>
      <p:grpSp>
        <p:nvGrpSpPr>
          <p:cNvPr id="8" name="Group 5">
            <a:extLst>
              <a:ext uri="{FF2B5EF4-FFF2-40B4-BE49-F238E27FC236}">
                <a16:creationId xmlns:a16="http://schemas.microsoft.com/office/drawing/2014/main" id="{E997F65D-3EF2-F220-97B5-6F81E1BBD0DA}"/>
              </a:ext>
            </a:extLst>
          </p:cNvPr>
          <p:cNvGrpSpPr/>
          <p:nvPr/>
        </p:nvGrpSpPr>
        <p:grpSpPr>
          <a:xfrm>
            <a:off x="955357" y="173806"/>
            <a:ext cx="7561539" cy="4892941"/>
            <a:chOff x="1446672" y="342901"/>
            <a:chExt cx="9541076" cy="6176178"/>
          </a:xfrm>
        </p:grpSpPr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637F7E12-EFED-843F-A9F9-F86354EFDD3E}"/>
                </a:ext>
              </a:extLst>
            </p:cNvPr>
            <p:cNvGrpSpPr/>
            <p:nvPr/>
          </p:nvGrpSpPr>
          <p:grpSpPr>
            <a:xfrm>
              <a:off x="5040272" y="342901"/>
              <a:ext cx="2670402" cy="6176178"/>
              <a:chOff x="4662905" y="342901"/>
              <a:chExt cx="2670402" cy="6176178"/>
            </a:xfrm>
          </p:grpSpPr>
          <p:grpSp>
            <p:nvGrpSpPr>
              <p:cNvPr id="50" name="Group 2">
                <a:extLst>
                  <a:ext uri="{FF2B5EF4-FFF2-40B4-BE49-F238E27FC236}">
                    <a16:creationId xmlns:a16="http://schemas.microsoft.com/office/drawing/2014/main" id="{EACB6A60-61D6-01DB-9C14-FD2B4335C83E}"/>
                  </a:ext>
                </a:extLst>
              </p:cNvPr>
              <p:cNvGrpSpPr/>
              <p:nvPr/>
            </p:nvGrpSpPr>
            <p:grpSpPr>
              <a:xfrm>
                <a:off x="4662905" y="342901"/>
                <a:ext cx="2670402" cy="6176178"/>
                <a:chOff x="846102" y="0"/>
                <a:chExt cx="2967113" cy="6862420"/>
              </a:xfrm>
            </p:grpSpPr>
            <p:sp>
              <p:nvSpPr>
                <p:cNvPr id="57" name="Freeform 9">
                  <a:extLst>
                    <a:ext uri="{FF2B5EF4-FFF2-40B4-BE49-F238E27FC236}">
                      <a16:creationId xmlns:a16="http://schemas.microsoft.com/office/drawing/2014/main" id="{1E90AE2A-9672-F38C-0F85-34E9993E5A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102" y="0"/>
                  <a:ext cx="2967113" cy="6862420"/>
                </a:xfrm>
                <a:custGeom>
                  <a:avLst/>
                  <a:gdLst>
                    <a:gd name="T0" fmla="*/ 70 w 934"/>
                    <a:gd name="T1" fmla="*/ 569 h 2162"/>
                    <a:gd name="T2" fmla="*/ 409 w 934"/>
                    <a:gd name="T3" fmla="*/ 567 h 2162"/>
                    <a:gd name="T4" fmla="*/ 418 w 934"/>
                    <a:gd name="T5" fmla="*/ 574 h 2162"/>
                    <a:gd name="T6" fmla="*/ 532 w 934"/>
                    <a:gd name="T7" fmla="*/ 574 h 2162"/>
                    <a:gd name="T8" fmla="*/ 555 w 934"/>
                    <a:gd name="T9" fmla="*/ 0 h 2162"/>
                    <a:gd name="T10" fmla="*/ 627 w 934"/>
                    <a:gd name="T11" fmla="*/ 517 h 2162"/>
                    <a:gd name="T12" fmla="*/ 475 w 934"/>
                    <a:gd name="T13" fmla="*/ 670 h 2162"/>
                    <a:gd name="T14" fmla="*/ 362 w 934"/>
                    <a:gd name="T15" fmla="*/ 622 h 2162"/>
                    <a:gd name="T16" fmla="*/ 241 w 934"/>
                    <a:gd name="T17" fmla="*/ 570 h 2162"/>
                    <a:gd name="T18" fmla="*/ 72 w 934"/>
                    <a:gd name="T19" fmla="*/ 739 h 2162"/>
                    <a:gd name="T20" fmla="*/ 241 w 934"/>
                    <a:gd name="T21" fmla="*/ 908 h 2162"/>
                    <a:gd name="T22" fmla="*/ 370 w 934"/>
                    <a:gd name="T23" fmla="*/ 847 h 2162"/>
                    <a:gd name="T24" fmla="*/ 837 w 934"/>
                    <a:gd name="T25" fmla="*/ 847 h 2162"/>
                    <a:gd name="T26" fmla="*/ 837 w 934"/>
                    <a:gd name="T27" fmla="*/ 1315 h 2162"/>
                    <a:gd name="T28" fmla="*/ 370 w 934"/>
                    <a:gd name="T29" fmla="*/ 1315 h 2162"/>
                    <a:gd name="T30" fmla="*/ 359 w 934"/>
                    <a:gd name="T31" fmla="*/ 1302 h 2162"/>
                    <a:gd name="T32" fmla="*/ 122 w 934"/>
                    <a:gd name="T33" fmla="*/ 1303 h 2162"/>
                    <a:gd name="T34" fmla="*/ 122 w 934"/>
                    <a:gd name="T35" fmla="*/ 1542 h 2162"/>
                    <a:gd name="T36" fmla="*/ 360 w 934"/>
                    <a:gd name="T37" fmla="*/ 1542 h 2162"/>
                    <a:gd name="T38" fmla="*/ 370 w 934"/>
                    <a:gd name="T39" fmla="*/ 1535 h 2162"/>
                    <a:gd name="T40" fmla="*/ 583 w 934"/>
                    <a:gd name="T41" fmla="*/ 1537 h 2162"/>
                    <a:gd name="T42" fmla="*/ 628 w 934"/>
                    <a:gd name="T43" fmla="*/ 2162 h 2162"/>
                    <a:gd name="T44" fmla="*/ 556 w 934"/>
                    <a:gd name="T45" fmla="*/ 1645 h 2162"/>
                    <a:gd name="T46" fmla="*/ 475 w 934"/>
                    <a:gd name="T47" fmla="*/ 1564 h 2162"/>
                    <a:gd name="T48" fmla="*/ 416 w 934"/>
                    <a:gd name="T49" fmla="*/ 1590 h 2162"/>
                    <a:gd name="T50" fmla="*/ 241 w 934"/>
                    <a:gd name="T51" fmla="*/ 1664 h 2162"/>
                    <a:gd name="T52" fmla="*/ 0 w 934"/>
                    <a:gd name="T53" fmla="*/ 1423 h 2162"/>
                    <a:gd name="T54" fmla="*/ 241 w 934"/>
                    <a:gd name="T55" fmla="*/ 1182 h 2162"/>
                    <a:gd name="T56" fmla="*/ 413 w 934"/>
                    <a:gd name="T57" fmla="*/ 1255 h 2162"/>
                    <a:gd name="T58" fmla="*/ 604 w 934"/>
                    <a:gd name="T59" fmla="*/ 1340 h 2162"/>
                    <a:gd name="T60" fmla="*/ 862 w 934"/>
                    <a:gd name="T61" fmla="*/ 1081 h 2162"/>
                    <a:gd name="T62" fmla="*/ 604 w 934"/>
                    <a:gd name="T63" fmla="*/ 823 h 2162"/>
                    <a:gd name="T64" fmla="*/ 411 w 934"/>
                    <a:gd name="T65" fmla="*/ 910 h 2162"/>
                    <a:gd name="T66" fmla="*/ 70 w 934"/>
                    <a:gd name="T67" fmla="*/ 910 h 2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34" h="2162">
                      <a:moveTo>
                        <a:pt x="0" y="739"/>
                      </a:moveTo>
                      <a:cubicBezTo>
                        <a:pt x="0" y="675"/>
                        <a:pt x="25" y="614"/>
                        <a:pt x="70" y="569"/>
                      </a:cubicBezTo>
                      <a:cubicBezTo>
                        <a:pt x="116" y="524"/>
                        <a:pt x="176" y="498"/>
                        <a:pt x="241" y="498"/>
                      </a:cubicBezTo>
                      <a:cubicBezTo>
                        <a:pt x="304" y="498"/>
                        <a:pt x="364" y="523"/>
                        <a:pt x="409" y="567"/>
                      </a:cubicBezTo>
                      <a:cubicBezTo>
                        <a:pt x="416" y="572"/>
                        <a:pt x="416" y="572"/>
                        <a:pt x="416" y="572"/>
                      </a:cubicBezTo>
                      <a:cubicBezTo>
                        <a:pt x="418" y="574"/>
                        <a:pt x="418" y="574"/>
                        <a:pt x="418" y="574"/>
                      </a:cubicBezTo>
                      <a:cubicBezTo>
                        <a:pt x="433" y="589"/>
                        <a:pt x="453" y="598"/>
                        <a:pt x="475" y="598"/>
                      </a:cubicBezTo>
                      <a:cubicBezTo>
                        <a:pt x="496" y="598"/>
                        <a:pt x="517" y="589"/>
                        <a:pt x="532" y="574"/>
                      </a:cubicBezTo>
                      <a:cubicBezTo>
                        <a:pt x="547" y="559"/>
                        <a:pt x="555" y="539"/>
                        <a:pt x="555" y="517"/>
                      </a:cubicBezTo>
                      <a:cubicBezTo>
                        <a:pt x="555" y="0"/>
                        <a:pt x="555" y="0"/>
                        <a:pt x="555" y="0"/>
                      </a:cubicBezTo>
                      <a:cubicBezTo>
                        <a:pt x="627" y="0"/>
                        <a:pt x="627" y="0"/>
                        <a:pt x="627" y="0"/>
                      </a:cubicBezTo>
                      <a:cubicBezTo>
                        <a:pt x="627" y="517"/>
                        <a:pt x="627" y="517"/>
                        <a:pt x="627" y="517"/>
                      </a:cubicBezTo>
                      <a:cubicBezTo>
                        <a:pt x="627" y="558"/>
                        <a:pt x="612" y="596"/>
                        <a:pt x="583" y="625"/>
                      </a:cubicBezTo>
                      <a:cubicBezTo>
                        <a:pt x="554" y="654"/>
                        <a:pt x="516" y="670"/>
                        <a:pt x="475" y="670"/>
                      </a:cubicBezTo>
                      <a:cubicBezTo>
                        <a:pt x="435" y="670"/>
                        <a:pt x="398" y="655"/>
                        <a:pt x="369" y="627"/>
                      </a:cubicBezTo>
                      <a:cubicBezTo>
                        <a:pt x="362" y="622"/>
                        <a:pt x="362" y="622"/>
                        <a:pt x="362" y="622"/>
                      </a:cubicBezTo>
                      <a:cubicBezTo>
                        <a:pt x="360" y="620"/>
                        <a:pt x="360" y="620"/>
                        <a:pt x="360" y="620"/>
                      </a:cubicBezTo>
                      <a:cubicBezTo>
                        <a:pt x="328" y="588"/>
                        <a:pt x="286" y="570"/>
                        <a:pt x="241" y="570"/>
                      </a:cubicBezTo>
                      <a:cubicBezTo>
                        <a:pt x="196" y="570"/>
                        <a:pt x="153" y="588"/>
                        <a:pt x="121" y="620"/>
                      </a:cubicBezTo>
                      <a:cubicBezTo>
                        <a:pt x="90" y="652"/>
                        <a:pt x="72" y="694"/>
                        <a:pt x="72" y="739"/>
                      </a:cubicBezTo>
                      <a:cubicBezTo>
                        <a:pt x="72" y="784"/>
                        <a:pt x="90" y="827"/>
                        <a:pt x="121" y="859"/>
                      </a:cubicBezTo>
                      <a:cubicBezTo>
                        <a:pt x="153" y="891"/>
                        <a:pt x="196" y="908"/>
                        <a:pt x="241" y="908"/>
                      </a:cubicBezTo>
                      <a:cubicBezTo>
                        <a:pt x="285" y="908"/>
                        <a:pt x="328" y="891"/>
                        <a:pt x="359" y="859"/>
                      </a:cubicBezTo>
                      <a:cubicBezTo>
                        <a:pt x="370" y="847"/>
                        <a:pt x="370" y="847"/>
                        <a:pt x="370" y="847"/>
                      </a:cubicBezTo>
                      <a:cubicBezTo>
                        <a:pt x="432" y="785"/>
                        <a:pt x="515" y="751"/>
                        <a:pt x="604" y="751"/>
                      </a:cubicBezTo>
                      <a:cubicBezTo>
                        <a:pt x="692" y="751"/>
                        <a:pt x="775" y="785"/>
                        <a:pt x="837" y="847"/>
                      </a:cubicBezTo>
                      <a:cubicBezTo>
                        <a:pt x="900" y="910"/>
                        <a:pt x="934" y="993"/>
                        <a:pt x="934" y="1081"/>
                      </a:cubicBezTo>
                      <a:cubicBezTo>
                        <a:pt x="934" y="1169"/>
                        <a:pt x="900" y="1252"/>
                        <a:pt x="837" y="1315"/>
                      </a:cubicBezTo>
                      <a:cubicBezTo>
                        <a:pt x="775" y="1377"/>
                        <a:pt x="692" y="1412"/>
                        <a:pt x="604" y="1412"/>
                      </a:cubicBezTo>
                      <a:cubicBezTo>
                        <a:pt x="515" y="1412"/>
                        <a:pt x="432" y="1377"/>
                        <a:pt x="370" y="1315"/>
                      </a:cubicBezTo>
                      <a:cubicBezTo>
                        <a:pt x="368" y="1312"/>
                        <a:pt x="368" y="1312"/>
                        <a:pt x="368" y="1312"/>
                      </a:cubicBezTo>
                      <a:cubicBezTo>
                        <a:pt x="359" y="1302"/>
                        <a:pt x="359" y="1302"/>
                        <a:pt x="359" y="1302"/>
                      </a:cubicBezTo>
                      <a:cubicBezTo>
                        <a:pt x="327" y="1271"/>
                        <a:pt x="286" y="1254"/>
                        <a:pt x="241" y="1254"/>
                      </a:cubicBezTo>
                      <a:cubicBezTo>
                        <a:pt x="196" y="1254"/>
                        <a:pt x="154" y="1271"/>
                        <a:pt x="122" y="1303"/>
                      </a:cubicBezTo>
                      <a:cubicBezTo>
                        <a:pt x="90" y="1335"/>
                        <a:pt x="72" y="1378"/>
                        <a:pt x="72" y="1423"/>
                      </a:cubicBezTo>
                      <a:cubicBezTo>
                        <a:pt x="72" y="1468"/>
                        <a:pt x="90" y="1510"/>
                        <a:pt x="122" y="1542"/>
                      </a:cubicBezTo>
                      <a:cubicBezTo>
                        <a:pt x="154" y="1574"/>
                        <a:pt x="196" y="1592"/>
                        <a:pt x="241" y="1592"/>
                      </a:cubicBezTo>
                      <a:cubicBezTo>
                        <a:pt x="286" y="1592"/>
                        <a:pt x="328" y="1574"/>
                        <a:pt x="360" y="1542"/>
                      </a:cubicBezTo>
                      <a:cubicBezTo>
                        <a:pt x="362" y="1540"/>
                        <a:pt x="362" y="1540"/>
                        <a:pt x="362" y="1540"/>
                      </a:cubicBezTo>
                      <a:cubicBezTo>
                        <a:pt x="370" y="1535"/>
                        <a:pt x="370" y="1535"/>
                        <a:pt x="370" y="1535"/>
                      </a:cubicBezTo>
                      <a:cubicBezTo>
                        <a:pt x="398" y="1507"/>
                        <a:pt x="436" y="1492"/>
                        <a:pt x="475" y="1492"/>
                      </a:cubicBezTo>
                      <a:cubicBezTo>
                        <a:pt x="516" y="1492"/>
                        <a:pt x="554" y="1508"/>
                        <a:pt x="583" y="1537"/>
                      </a:cubicBezTo>
                      <a:cubicBezTo>
                        <a:pt x="612" y="1566"/>
                        <a:pt x="628" y="1604"/>
                        <a:pt x="628" y="1645"/>
                      </a:cubicBezTo>
                      <a:cubicBezTo>
                        <a:pt x="628" y="2162"/>
                        <a:pt x="628" y="2162"/>
                        <a:pt x="628" y="2162"/>
                      </a:cubicBezTo>
                      <a:cubicBezTo>
                        <a:pt x="556" y="2162"/>
                        <a:pt x="556" y="2162"/>
                        <a:pt x="556" y="2162"/>
                      </a:cubicBezTo>
                      <a:cubicBezTo>
                        <a:pt x="556" y="1645"/>
                        <a:pt x="556" y="1645"/>
                        <a:pt x="556" y="1645"/>
                      </a:cubicBezTo>
                      <a:cubicBezTo>
                        <a:pt x="556" y="1623"/>
                        <a:pt x="547" y="1603"/>
                        <a:pt x="532" y="1588"/>
                      </a:cubicBezTo>
                      <a:cubicBezTo>
                        <a:pt x="517" y="1573"/>
                        <a:pt x="497" y="1564"/>
                        <a:pt x="475" y="1564"/>
                      </a:cubicBezTo>
                      <a:cubicBezTo>
                        <a:pt x="454" y="1564"/>
                        <a:pt x="433" y="1573"/>
                        <a:pt x="418" y="1588"/>
                      </a:cubicBezTo>
                      <a:cubicBezTo>
                        <a:pt x="416" y="1590"/>
                        <a:pt x="416" y="1590"/>
                        <a:pt x="416" y="1590"/>
                      </a:cubicBezTo>
                      <a:cubicBezTo>
                        <a:pt x="409" y="1595"/>
                        <a:pt x="409" y="1595"/>
                        <a:pt x="409" y="1595"/>
                      </a:cubicBezTo>
                      <a:cubicBezTo>
                        <a:pt x="364" y="1639"/>
                        <a:pt x="304" y="1664"/>
                        <a:pt x="241" y="1664"/>
                      </a:cubicBezTo>
                      <a:cubicBezTo>
                        <a:pt x="177" y="1664"/>
                        <a:pt x="116" y="1638"/>
                        <a:pt x="71" y="1593"/>
                      </a:cubicBezTo>
                      <a:cubicBezTo>
                        <a:pt x="25" y="1548"/>
                        <a:pt x="0" y="1487"/>
                        <a:pt x="0" y="1423"/>
                      </a:cubicBezTo>
                      <a:cubicBezTo>
                        <a:pt x="0" y="1358"/>
                        <a:pt x="25" y="1298"/>
                        <a:pt x="71" y="1252"/>
                      </a:cubicBezTo>
                      <a:cubicBezTo>
                        <a:pt x="116" y="1207"/>
                        <a:pt x="177" y="1182"/>
                        <a:pt x="241" y="1182"/>
                      </a:cubicBezTo>
                      <a:cubicBezTo>
                        <a:pt x="305" y="1182"/>
                        <a:pt x="366" y="1207"/>
                        <a:pt x="411" y="1252"/>
                      </a:cubicBezTo>
                      <a:cubicBezTo>
                        <a:pt x="413" y="1255"/>
                        <a:pt x="413" y="1255"/>
                        <a:pt x="413" y="1255"/>
                      </a:cubicBezTo>
                      <a:cubicBezTo>
                        <a:pt x="422" y="1265"/>
                        <a:pt x="422" y="1265"/>
                        <a:pt x="422" y="1265"/>
                      </a:cubicBezTo>
                      <a:cubicBezTo>
                        <a:pt x="471" y="1313"/>
                        <a:pt x="535" y="1340"/>
                        <a:pt x="604" y="1340"/>
                      </a:cubicBezTo>
                      <a:cubicBezTo>
                        <a:pt x="673" y="1340"/>
                        <a:pt x="738" y="1313"/>
                        <a:pt x="786" y="1264"/>
                      </a:cubicBezTo>
                      <a:cubicBezTo>
                        <a:pt x="835" y="1215"/>
                        <a:pt x="862" y="1150"/>
                        <a:pt x="862" y="1081"/>
                      </a:cubicBezTo>
                      <a:cubicBezTo>
                        <a:pt x="862" y="1012"/>
                        <a:pt x="835" y="947"/>
                        <a:pt x="786" y="898"/>
                      </a:cubicBezTo>
                      <a:cubicBezTo>
                        <a:pt x="738" y="850"/>
                        <a:pt x="673" y="823"/>
                        <a:pt x="604" y="823"/>
                      </a:cubicBezTo>
                      <a:cubicBezTo>
                        <a:pt x="535" y="823"/>
                        <a:pt x="470" y="849"/>
                        <a:pt x="422" y="898"/>
                      </a:cubicBezTo>
                      <a:cubicBezTo>
                        <a:pt x="411" y="910"/>
                        <a:pt x="411" y="910"/>
                        <a:pt x="411" y="910"/>
                      </a:cubicBezTo>
                      <a:cubicBezTo>
                        <a:pt x="366" y="955"/>
                        <a:pt x="305" y="980"/>
                        <a:pt x="241" y="980"/>
                      </a:cubicBezTo>
                      <a:cubicBezTo>
                        <a:pt x="176" y="980"/>
                        <a:pt x="116" y="955"/>
                        <a:pt x="70" y="910"/>
                      </a:cubicBezTo>
                      <a:cubicBezTo>
                        <a:pt x="25" y="864"/>
                        <a:pt x="0" y="804"/>
                        <a:pt x="0" y="739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82296" tIns="41148" rIns="82296" bIns="4114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64"/>
                </a:p>
              </p:txBody>
            </p:sp>
            <p:sp>
              <p:nvSpPr>
                <p:cNvPr id="58" name="Freeform 10">
                  <a:extLst>
                    <a:ext uri="{FF2B5EF4-FFF2-40B4-BE49-F238E27FC236}">
                      <a16:creationId xmlns:a16="http://schemas.microsoft.com/office/drawing/2014/main" id="{391479E1-A4A4-20A4-4BA2-1781BDD7181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43193" y="0"/>
                  <a:ext cx="2774872" cy="6862420"/>
                </a:xfrm>
                <a:custGeom>
                  <a:avLst/>
                  <a:gdLst>
                    <a:gd name="T0" fmla="*/ 555 w 873"/>
                    <a:gd name="T1" fmla="*/ 2138 h 2162"/>
                    <a:gd name="T2" fmla="*/ 75 w 873"/>
                    <a:gd name="T3" fmla="*/ 1277 h 2162"/>
                    <a:gd name="T4" fmla="*/ 24 w 873"/>
                    <a:gd name="T5" fmla="*/ 810 h 2162"/>
                    <a:gd name="T6" fmla="*/ 61 w 873"/>
                    <a:gd name="T7" fmla="*/ 888 h 2162"/>
                    <a:gd name="T8" fmla="*/ 69 w 873"/>
                    <a:gd name="T9" fmla="*/ 599 h 2162"/>
                    <a:gd name="T10" fmla="*/ 42 w 873"/>
                    <a:gd name="T11" fmla="*/ 633 h 2162"/>
                    <a:gd name="T12" fmla="*/ 12 w 873"/>
                    <a:gd name="T13" fmla="*/ 1349 h 2162"/>
                    <a:gd name="T14" fmla="*/ 64 w 873"/>
                    <a:gd name="T15" fmla="*/ 1574 h 2162"/>
                    <a:gd name="T16" fmla="*/ 242 w 873"/>
                    <a:gd name="T17" fmla="*/ 531 h 2162"/>
                    <a:gd name="T18" fmla="*/ 200 w 873"/>
                    <a:gd name="T19" fmla="*/ 1224 h 2162"/>
                    <a:gd name="T20" fmla="*/ 195 w 873"/>
                    <a:gd name="T21" fmla="*/ 1633 h 2162"/>
                    <a:gd name="T22" fmla="*/ 102 w 873"/>
                    <a:gd name="T23" fmla="*/ 1604 h 2162"/>
                    <a:gd name="T24" fmla="*/ 149 w 873"/>
                    <a:gd name="T25" fmla="*/ 550 h 2162"/>
                    <a:gd name="T26" fmla="*/ 106 w 873"/>
                    <a:gd name="T27" fmla="*/ 1239 h 2162"/>
                    <a:gd name="T28" fmla="*/ 107 w 873"/>
                    <a:gd name="T29" fmla="*/ 923 h 2162"/>
                    <a:gd name="T30" fmla="*/ 566 w 873"/>
                    <a:gd name="T31" fmla="*/ 264 h 2162"/>
                    <a:gd name="T32" fmla="*/ 566 w 873"/>
                    <a:gd name="T33" fmla="*/ 454 h 2162"/>
                    <a:gd name="T34" fmla="*/ 566 w 873"/>
                    <a:gd name="T35" fmla="*/ 169 h 2162"/>
                    <a:gd name="T36" fmla="*/ 566 w 873"/>
                    <a:gd name="T37" fmla="*/ 359 h 2162"/>
                    <a:gd name="T38" fmla="*/ 864 w 873"/>
                    <a:gd name="T39" fmla="*/ 1010 h 2162"/>
                    <a:gd name="T40" fmla="*/ 566 w 873"/>
                    <a:gd name="T41" fmla="*/ 73 h 2162"/>
                    <a:gd name="T42" fmla="*/ 22 w 873"/>
                    <a:gd name="T43" fmla="*/ 674 h 2162"/>
                    <a:gd name="T44" fmla="*/ 0 w 873"/>
                    <a:gd name="T45" fmla="*/ 1445 h 2162"/>
                    <a:gd name="T46" fmla="*/ 363 w 873"/>
                    <a:gd name="T47" fmla="*/ 1296 h 2162"/>
                    <a:gd name="T48" fmla="*/ 492 w 873"/>
                    <a:gd name="T49" fmla="*/ 804 h 2162"/>
                    <a:gd name="T50" fmla="*/ 501 w 873"/>
                    <a:gd name="T51" fmla="*/ 626 h 2162"/>
                    <a:gd name="T52" fmla="*/ 401 w 873"/>
                    <a:gd name="T53" fmla="*/ 834 h 2162"/>
                    <a:gd name="T54" fmla="*/ 717 w 873"/>
                    <a:gd name="T55" fmla="*/ 831 h 2162"/>
                    <a:gd name="T56" fmla="*/ 555 w 873"/>
                    <a:gd name="T57" fmla="*/ 1900 h 2162"/>
                    <a:gd name="T58" fmla="*/ 536 w 873"/>
                    <a:gd name="T59" fmla="*/ 783 h 2162"/>
                    <a:gd name="T60" fmla="*/ 573 w 873"/>
                    <a:gd name="T61" fmla="*/ 781 h 2162"/>
                    <a:gd name="T62" fmla="*/ 674 w 873"/>
                    <a:gd name="T63" fmla="*/ 1351 h 2162"/>
                    <a:gd name="T64" fmla="*/ 583 w 873"/>
                    <a:gd name="T65" fmla="*/ 1381 h 2162"/>
                    <a:gd name="T66" fmla="*/ 567 w 873"/>
                    <a:gd name="T67" fmla="*/ 1757 h 2162"/>
                    <a:gd name="T68" fmla="*/ 567 w 873"/>
                    <a:gd name="T69" fmla="*/ 1662 h 2162"/>
                    <a:gd name="T70" fmla="*/ 679 w 873"/>
                    <a:gd name="T71" fmla="*/ 800 h 2162"/>
                    <a:gd name="T72" fmla="*/ 861 w 873"/>
                    <a:gd name="T73" fmla="*/ 1081 h 2162"/>
                    <a:gd name="T74" fmla="*/ 838 w 873"/>
                    <a:gd name="T75" fmla="*/ 1195 h 2162"/>
                    <a:gd name="T76" fmla="*/ 716 w 873"/>
                    <a:gd name="T77" fmla="*/ 1332 h 2162"/>
                    <a:gd name="T78" fmla="*/ 789 w 873"/>
                    <a:gd name="T79" fmla="*/ 890 h 2162"/>
                    <a:gd name="T80" fmla="*/ 788 w 873"/>
                    <a:gd name="T81" fmla="*/ 1273 h 2162"/>
                    <a:gd name="T82" fmla="*/ 555 w 873"/>
                    <a:gd name="T83" fmla="*/ 1995 h 2162"/>
                    <a:gd name="T84" fmla="*/ 362 w 873"/>
                    <a:gd name="T85" fmla="*/ 1554 h 2162"/>
                    <a:gd name="T86" fmla="*/ 291 w 873"/>
                    <a:gd name="T87" fmla="*/ 921 h 2162"/>
                    <a:gd name="T88" fmla="*/ 408 w 873"/>
                    <a:gd name="T89" fmla="*/ 621 h 2162"/>
                    <a:gd name="T90" fmla="*/ 290 w 873"/>
                    <a:gd name="T91" fmla="*/ 1241 h 2162"/>
                    <a:gd name="T92" fmla="*/ 332 w 873"/>
                    <a:gd name="T93" fmla="*/ 568 h 2162"/>
                    <a:gd name="T94" fmla="*/ 201 w 873"/>
                    <a:gd name="T95" fmla="*/ 938 h 2162"/>
                    <a:gd name="T96" fmla="*/ 201 w 873"/>
                    <a:gd name="T97" fmla="*/ 938 h 2162"/>
                    <a:gd name="T98" fmla="*/ 286 w 873"/>
                    <a:gd name="T99" fmla="*/ 1606 h 2162"/>
                    <a:gd name="T100" fmla="*/ 555 w 873"/>
                    <a:gd name="T101" fmla="*/ 2090 h 2162"/>
                    <a:gd name="T102" fmla="*/ 540 w 873"/>
                    <a:gd name="T103" fmla="*/ 1569 h 2162"/>
                    <a:gd name="T104" fmla="*/ 490 w 873"/>
                    <a:gd name="T105" fmla="*/ 1358 h 2162"/>
                    <a:gd name="T106" fmla="*/ 562 w 873"/>
                    <a:gd name="T107" fmla="*/ 550 h 2162"/>
                    <a:gd name="T108" fmla="*/ 454 w 873"/>
                    <a:gd name="T109" fmla="*/ 1535 h 2162"/>
                    <a:gd name="T110" fmla="*/ 566 w 873"/>
                    <a:gd name="T111" fmla="*/ 0 h 2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873" h="2162">
                      <a:moveTo>
                        <a:pt x="555" y="2138"/>
                      </a:moveTo>
                      <a:cubicBezTo>
                        <a:pt x="567" y="2138"/>
                        <a:pt x="567" y="2138"/>
                        <a:pt x="567" y="2138"/>
                      </a:cubicBezTo>
                      <a:cubicBezTo>
                        <a:pt x="567" y="2162"/>
                        <a:pt x="567" y="2162"/>
                        <a:pt x="567" y="2162"/>
                      </a:cubicBezTo>
                      <a:cubicBezTo>
                        <a:pt x="555" y="2162"/>
                        <a:pt x="555" y="2162"/>
                        <a:pt x="555" y="2162"/>
                      </a:cubicBezTo>
                      <a:lnTo>
                        <a:pt x="555" y="2138"/>
                      </a:lnTo>
                      <a:close/>
                      <a:moveTo>
                        <a:pt x="61" y="1274"/>
                      </a:moveTo>
                      <a:cubicBezTo>
                        <a:pt x="51" y="1283"/>
                        <a:pt x="42" y="1294"/>
                        <a:pt x="35" y="1305"/>
                      </a:cubicBezTo>
                      <a:cubicBezTo>
                        <a:pt x="45" y="1312"/>
                        <a:pt x="45" y="1312"/>
                        <a:pt x="45" y="1312"/>
                      </a:cubicBezTo>
                      <a:cubicBezTo>
                        <a:pt x="52" y="1301"/>
                        <a:pt x="60" y="1291"/>
                        <a:pt x="69" y="1282"/>
                      </a:cubicBezTo>
                      <a:cubicBezTo>
                        <a:pt x="71" y="1280"/>
                        <a:pt x="73" y="1279"/>
                        <a:pt x="75" y="1277"/>
                      </a:cubicBezTo>
                      <a:cubicBezTo>
                        <a:pt x="66" y="1268"/>
                        <a:pt x="66" y="1268"/>
                        <a:pt x="66" y="1268"/>
                      </a:cubicBezTo>
                      <a:cubicBezTo>
                        <a:pt x="65" y="1270"/>
                        <a:pt x="63" y="1272"/>
                        <a:pt x="61" y="1274"/>
                      </a:cubicBezTo>
                      <a:close/>
                      <a:moveTo>
                        <a:pt x="1" y="767"/>
                      </a:moveTo>
                      <a:cubicBezTo>
                        <a:pt x="3" y="783"/>
                        <a:pt x="7" y="799"/>
                        <a:pt x="13" y="814"/>
                      </a:cubicBezTo>
                      <a:cubicBezTo>
                        <a:pt x="24" y="810"/>
                        <a:pt x="24" y="810"/>
                        <a:pt x="24" y="810"/>
                      </a:cubicBezTo>
                      <a:cubicBezTo>
                        <a:pt x="18" y="796"/>
                        <a:pt x="15" y="781"/>
                        <a:pt x="13" y="765"/>
                      </a:cubicBezTo>
                      <a:lnTo>
                        <a:pt x="1" y="767"/>
                      </a:lnTo>
                      <a:close/>
                      <a:moveTo>
                        <a:pt x="45" y="851"/>
                      </a:moveTo>
                      <a:cubicBezTo>
                        <a:pt x="35" y="858"/>
                        <a:pt x="35" y="858"/>
                        <a:pt x="35" y="858"/>
                      </a:cubicBezTo>
                      <a:cubicBezTo>
                        <a:pt x="43" y="869"/>
                        <a:pt x="51" y="879"/>
                        <a:pt x="61" y="888"/>
                      </a:cubicBezTo>
                      <a:cubicBezTo>
                        <a:pt x="63" y="890"/>
                        <a:pt x="65" y="893"/>
                        <a:pt x="67" y="895"/>
                      </a:cubicBezTo>
                      <a:cubicBezTo>
                        <a:pt x="75" y="886"/>
                        <a:pt x="75" y="886"/>
                        <a:pt x="75" y="886"/>
                      </a:cubicBezTo>
                      <a:cubicBezTo>
                        <a:pt x="73" y="884"/>
                        <a:pt x="71" y="882"/>
                        <a:pt x="69" y="880"/>
                      </a:cubicBezTo>
                      <a:cubicBezTo>
                        <a:pt x="60" y="871"/>
                        <a:pt x="52" y="861"/>
                        <a:pt x="45" y="851"/>
                      </a:cubicBezTo>
                      <a:close/>
                      <a:moveTo>
                        <a:pt x="69" y="599"/>
                      </a:moveTo>
                      <a:cubicBezTo>
                        <a:pt x="71" y="597"/>
                        <a:pt x="71" y="597"/>
                        <a:pt x="71" y="597"/>
                      </a:cubicBezTo>
                      <a:cubicBezTo>
                        <a:pt x="62" y="589"/>
                        <a:pt x="62" y="589"/>
                        <a:pt x="62" y="589"/>
                      </a:cubicBezTo>
                      <a:cubicBezTo>
                        <a:pt x="61" y="590"/>
                        <a:pt x="61" y="590"/>
                        <a:pt x="61" y="590"/>
                      </a:cubicBezTo>
                      <a:cubicBezTo>
                        <a:pt x="50" y="601"/>
                        <a:pt x="40" y="613"/>
                        <a:pt x="32" y="626"/>
                      </a:cubicBezTo>
                      <a:cubicBezTo>
                        <a:pt x="42" y="633"/>
                        <a:pt x="42" y="633"/>
                        <a:pt x="42" y="633"/>
                      </a:cubicBezTo>
                      <a:cubicBezTo>
                        <a:pt x="50" y="621"/>
                        <a:pt x="59" y="609"/>
                        <a:pt x="69" y="599"/>
                      </a:cubicBezTo>
                      <a:close/>
                      <a:moveTo>
                        <a:pt x="1" y="1396"/>
                      </a:moveTo>
                      <a:cubicBezTo>
                        <a:pt x="13" y="1398"/>
                        <a:pt x="13" y="1398"/>
                        <a:pt x="13" y="1398"/>
                      </a:cubicBezTo>
                      <a:cubicBezTo>
                        <a:pt x="15" y="1383"/>
                        <a:pt x="18" y="1368"/>
                        <a:pt x="24" y="1353"/>
                      </a:cubicBezTo>
                      <a:cubicBezTo>
                        <a:pt x="12" y="1349"/>
                        <a:pt x="12" y="1349"/>
                        <a:pt x="12" y="1349"/>
                      </a:cubicBezTo>
                      <a:cubicBezTo>
                        <a:pt x="7" y="1364"/>
                        <a:pt x="3" y="1380"/>
                        <a:pt x="1" y="1396"/>
                      </a:cubicBezTo>
                      <a:close/>
                      <a:moveTo>
                        <a:pt x="43" y="1530"/>
                      </a:moveTo>
                      <a:cubicBezTo>
                        <a:pt x="33" y="1537"/>
                        <a:pt x="33" y="1537"/>
                        <a:pt x="33" y="1537"/>
                      </a:cubicBezTo>
                      <a:cubicBezTo>
                        <a:pt x="41" y="1549"/>
                        <a:pt x="50" y="1561"/>
                        <a:pt x="61" y="1572"/>
                      </a:cubicBezTo>
                      <a:cubicBezTo>
                        <a:pt x="62" y="1573"/>
                        <a:pt x="63" y="1574"/>
                        <a:pt x="64" y="1574"/>
                      </a:cubicBezTo>
                      <a:cubicBezTo>
                        <a:pt x="72" y="1566"/>
                        <a:pt x="72" y="1566"/>
                        <a:pt x="72" y="1566"/>
                      </a:cubicBezTo>
                      <a:cubicBezTo>
                        <a:pt x="71" y="1565"/>
                        <a:pt x="70" y="1564"/>
                        <a:pt x="69" y="1563"/>
                      </a:cubicBezTo>
                      <a:cubicBezTo>
                        <a:pt x="59" y="1553"/>
                        <a:pt x="50" y="1542"/>
                        <a:pt x="43" y="1530"/>
                      </a:cubicBezTo>
                      <a:close/>
                      <a:moveTo>
                        <a:pt x="240" y="543"/>
                      </a:moveTo>
                      <a:cubicBezTo>
                        <a:pt x="242" y="531"/>
                        <a:pt x="242" y="531"/>
                        <a:pt x="242" y="531"/>
                      </a:cubicBezTo>
                      <a:cubicBezTo>
                        <a:pt x="226" y="529"/>
                        <a:pt x="210" y="528"/>
                        <a:pt x="193" y="529"/>
                      </a:cubicBezTo>
                      <a:cubicBezTo>
                        <a:pt x="194" y="541"/>
                        <a:pt x="194" y="541"/>
                        <a:pt x="194" y="541"/>
                      </a:cubicBezTo>
                      <a:cubicBezTo>
                        <a:pt x="210" y="540"/>
                        <a:pt x="225" y="540"/>
                        <a:pt x="240" y="543"/>
                      </a:cubicBezTo>
                      <a:close/>
                      <a:moveTo>
                        <a:pt x="199" y="1212"/>
                      </a:moveTo>
                      <a:cubicBezTo>
                        <a:pt x="200" y="1224"/>
                        <a:pt x="200" y="1224"/>
                        <a:pt x="200" y="1224"/>
                      </a:cubicBezTo>
                      <a:cubicBezTo>
                        <a:pt x="215" y="1223"/>
                        <a:pt x="230" y="1224"/>
                        <a:pt x="246" y="1227"/>
                      </a:cubicBezTo>
                      <a:cubicBezTo>
                        <a:pt x="248" y="1215"/>
                        <a:pt x="248" y="1215"/>
                        <a:pt x="248" y="1215"/>
                      </a:cubicBezTo>
                      <a:cubicBezTo>
                        <a:pt x="232" y="1212"/>
                        <a:pt x="215" y="1211"/>
                        <a:pt x="199" y="1212"/>
                      </a:cubicBezTo>
                      <a:close/>
                      <a:moveTo>
                        <a:pt x="196" y="1621"/>
                      </a:moveTo>
                      <a:cubicBezTo>
                        <a:pt x="195" y="1633"/>
                        <a:pt x="195" y="1633"/>
                        <a:pt x="195" y="1633"/>
                      </a:cubicBezTo>
                      <a:cubicBezTo>
                        <a:pt x="200" y="1633"/>
                        <a:pt x="205" y="1634"/>
                        <a:pt x="210" y="1634"/>
                      </a:cubicBezTo>
                      <a:cubicBezTo>
                        <a:pt x="221" y="1634"/>
                        <a:pt x="233" y="1633"/>
                        <a:pt x="244" y="1631"/>
                      </a:cubicBezTo>
                      <a:cubicBezTo>
                        <a:pt x="242" y="1619"/>
                        <a:pt x="242" y="1619"/>
                        <a:pt x="242" y="1619"/>
                      </a:cubicBezTo>
                      <a:cubicBezTo>
                        <a:pt x="227" y="1621"/>
                        <a:pt x="211" y="1622"/>
                        <a:pt x="196" y="1621"/>
                      </a:cubicBezTo>
                      <a:close/>
                      <a:moveTo>
                        <a:pt x="102" y="1604"/>
                      </a:moveTo>
                      <a:cubicBezTo>
                        <a:pt x="116" y="1612"/>
                        <a:pt x="132" y="1619"/>
                        <a:pt x="147" y="1624"/>
                      </a:cubicBezTo>
                      <a:cubicBezTo>
                        <a:pt x="151" y="1612"/>
                        <a:pt x="151" y="1612"/>
                        <a:pt x="151" y="1612"/>
                      </a:cubicBezTo>
                      <a:cubicBezTo>
                        <a:pt x="136" y="1608"/>
                        <a:pt x="122" y="1602"/>
                        <a:pt x="109" y="1594"/>
                      </a:cubicBezTo>
                      <a:lnTo>
                        <a:pt x="102" y="1604"/>
                      </a:lnTo>
                      <a:close/>
                      <a:moveTo>
                        <a:pt x="149" y="550"/>
                      </a:moveTo>
                      <a:cubicBezTo>
                        <a:pt x="145" y="538"/>
                        <a:pt x="145" y="538"/>
                        <a:pt x="145" y="538"/>
                      </a:cubicBezTo>
                      <a:cubicBezTo>
                        <a:pt x="130" y="543"/>
                        <a:pt x="115" y="550"/>
                        <a:pt x="101" y="559"/>
                      </a:cubicBezTo>
                      <a:cubicBezTo>
                        <a:pt x="107" y="569"/>
                        <a:pt x="107" y="569"/>
                        <a:pt x="107" y="569"/>
                      </a:cubicBezTo>
                      <a:cubicBezTo>
                        <a:pt x="120" y="561"/>
                        <a:pt x="134" y="555"/>
                        <a:pt x="149" y="550"/>
                      </a:cubicBezTo>
                      <a:close/>
                      <a:moveTo>
                        <a:pt x="106" y="1239"/>
                      </a:moveTo>
                      <a:cubicBezTo>
                        <a:pt x="112" y="1250"/>
                        <a:pt x="112" y="1250"/>
                        <a:pt x="112" y="1250"/>
                      </a:cubicBezTo>
                      <a:cubicBezTo>
                        <a:pt x="125" y="1242"/>
                        <a:pt x="139" y="1236"/>
                        <a:pt x="154" y="1232"/>
                      </a:cubicBezTo>
                      <a:cubicBezTo>
                        <a:pt x="151" y="1220"/>
                        <a:pt x="151" y="1220"/>
                        <a:pt x="151" y="1220"/>
                      </a:cubicBezTo>
                      <a:cubicBezTo>
                        <a:pt x="135" y="1225"/>
                        <a:pt x="120" y="1231"/>
                        <a:pt x="106" y="1239"/>
                      </a:cubicBezTo>
                      <a:close/>
                      <a:moveTo>
                        <a:pt x="107" y="923"/>
                      </a:moveTo>
                      <a:cubicBezTo>
                        <a:pt x="121" y="931"/>
                        <a:pt x="136" y="938"/>
                        <a:pt x="152" y="942"/>
                      </a:cubicBezTo>
                      <a:cubicBezTo>
                        <a:pt x="155" y="930"/>
                        <a:pt x="155" y="930"/>
                        <a:pt x="155" y="930"/>
                      </a:cubicBezTo>
                      <a:cubicBezTo>
                        <a:pt x="140" y="926"/>
                        <a:pt x="126" y="920"/>
                        <a:pt x="113" y="913"/>
                      </a:cubicBezTo>
                      <a:lnTo>
                        <a:pt x="107" y="923"/>
                      </a:lnTo>
                      <a:close/>
                      <a:moveTo>
                        <a:pt x="566" y="264"/>
                      </a:moveTo>
                      <a:cubicBezTo>
                        <a:pt x="554" y="264"/>
                        <a:pt x="554" y="264"/>
                        <a:pt x="554" y="264"/>
                      </a:cubicBezTo>
                      <a:cubicBezTo>
                        <a:pt x="554" y="311"/>
                        <a:pt x="554" y="311"/>
                        <a:pt x="554" y="311"/>
                      </a:cubicBezTo>
                      <a:cubicBezTo>
                        <a:pt x="566" y="311"/>
                        <a:pt x="566" y="311"/>
                        <a:pt x="566" y="311"/>
                      </a:cubicBezTo>
                      <a:lnTo>
                        <a:pt x="566" y="264"/>
                      </a:lnTo>
                      <a:close/>
                      <a:moveTo>
                        <a:pt x="566" y="454"/>
                      </a:moveTo>
                      <a:cubicBezTo>
                        <a:pt x="554" y="454"/>
                        <a:pt x="554" y="454"/>
                        <a:pt x="554" y="454"/>
                      </a:cubicBezTo>
                      <a:cubicBezTo>
                        <a:pt x="554" y="501"/>
                        <a:pt x="554" y="501"/>
                        <a:pt x="554" y="501"/>
                      </a:cubicBezTo>
                      <a:cubicBezTo>
                        <a:pt x="566" y="501"/>
                        <a:pt x="566" y="501"/>
                        <a:pt x="566" y="501"/>
                      </a:cubicBezTo>
                      <a:lnTo>
                        <a:pt x="566" y="454"/>
                      </a:lnTo>
                      <a:close/>
                      <a:moveTo>
                        <a:pt x="566" y="169"/>
                      </a:moveTo>
                      <a:cubicBezTo>
                        <a:pt x="554" y="169"/>
                        <a:pt x="554" y="169"/>
                        <a:pt x="554" y="169"/>
                      </a:cubicBezTo>
                      <a:cubicBezTo>
                        <a:pt x="554" y="216"/>
                        <a:pt x="554" y="216"/>
                        <a:pt x="554" y="216"/>
                      </a:cubicBezTo>
                      <a:cubicBezTo>
                        <a:pt x="566" y="216"/>
                        <a:pt x="566" y="216"/>
                        <a:pt x="566" y="216"/>
                      </a:cubicBezTo>
                      <a:lnTo>
                        <a:pt x="566" y="169"/>
                      </a:lnTo>
                      <a:close/>
                      <a:moveTo>
                        <a:pt x="566" y="359"/>
                      </a:moveTo>
                      <a:cubicBezTo>
                        <a:pt x="554" y="359"/>
                        <a:pt x="554" y="359"/>
                        <a:pt x="554" y="359"/>
                      </a:cubicBezTo>
                      <a:cubicBezTo>
                        <a:pt x="554" y="406"/>
                        <a:pt x="554" y="406"/>
                        <a:pt x="554" y="406"/>
                      </a:cubicBezTo>
                      <a:cubicBezTo>
                        <a:pt x="566" y="406"/>
                        <a:pt x="566" y="406"/>
                        <a:pt x="566" y="406"/>
                      </a:cubicBezTo>
                      <a:lnTo>
                        <a:pt x="566" y="359"/>
                      </a:lnTo>
                      <a:close/>
                      <a:moveTo>
                        <a:pt x="864" y="1010"/>
                      </a:moveTo>
                      <a:cubicBezTo>
                        <a:pt x="861" y="994"/>
                        <a:pt x="856" y="979"/>
                        <a:pt x="849" y="964"/>
                      </a:cubicBezTo>
                      <a:cubicBezTo>
                        <a:pt x="838" y="968"/>
                        <a:pt x="838" y="968"/>
                        <a:pt x="838" y="968"/>
                      </a:cubicBezTo>
                      <a:cubicBezTo>
                        <a:pt x="844" y="983"/>
                        <a:pt x="849" y="998"/>
                        <a:pt x="853" y="1013"/>
                      </a:cubicBezTo>
                      <a:lnTo>
                        <a:pt x="864" y="1010"/>
                      </a:lnTo>
                      <a:close/>
                      <a:moveTo>
                        <a:pt x="566" y="73"/>
                      </a:moveTo>
                      <a:cubicBezTo>
                        <a:pt x="554" y="73"/>
                        <a:pt x="554" y="73"/>
                        <a:pt x="554" y="73"/>
                      </a:cubicBezTo>
                      <a:cubicBezTo>
                        <a:pt x="554" y="121"/>
                        <a:pt x="554" y="121"/>
                        <a:pt x="554" y="121"/>
                      </a:cubicBezTo>
                      <a:cubicBezTo>
                        <a:pt x="566" y="121"/>
                        <a:pt x="566" y="121"/>
                        <a:pt x="566" y="121"/>
                      </a:cubicBezTo>
                      <a:lnTo>
                        <a:pt x="566" y="73"/>
                      </a:lnTo>
                      <a:close/>
                      <a:moveTo>
                        <a:pt x="22" y="674"/>
                      </a:moveTo>
                      <a:cubicBezTo>
                        <a:pt x="10" y="670"/>
                        <a:pt x="10" y="670"/>
                        <a:pt x="10" y="670"/>
                      </a:cubicBezTo>
                      <a:cubicBezTo>
                        <a:pt x="5" y="686"/>
                        <a:pt x="2" y="702"/>
                        <a:pt x="0" y="718"/>
                      </a:cubicBezTo>
                      <a:cubicBezTo>
                        <a:pt x="12" y="719"/>
                        <a:pt x="12" y="719"/>
                        <a:pt x="12" y="719"/>
                      </a:cubicBezTo>
                      <a:cubicBezTo>
                        <a:pt x="13" y="704"/>
                        <a:pt x="17" y="689"/>
                        <a:pt x="22" y="674"/>
                      </a:cubicBezTo>
                      <a:close/>
                      <a:moveTo>
                        <a:pt x="0" y="1445"/>
                      </a:moveTo>
                      <a:cubicBezTo>
                        <a:pt x="2" y="1461"/>
                        <a:pt x="6" y="1477"/>
                        <a:pt x="11" y="1493"/>
                      </a:cubicBezTo>
                      <a:cubicBezTo>
                        <a:pt x="22" y="1489"/>
                        <a:pt x="22" y="1489"/>
                        <a:pt x="22" y="1489"/>
                      </a:cubicBezTo>
                      <a:cubicBezTo>
                        <a:pt x="17" y="1474"/>
                        <a:pt x="14" y="1459"/>
                        <a:pt x="12" y="1444"/>
                      </a:cubicBezTo>
                      <a:lnTo>
                        <a:pt x="0" y="1445"/>
                      </a:lnTo>
                      <a:close/>
                      <a:moveTo>
                        <a:pt x="363" y="1296"/>
                      </a:moveTo>
                      <a:cubicBezTo>
                        <a:pt x="374" y="1308"/>
                        <a:pt x="387" y="1318"/>
                        <a:pt x="400" y="1327"/>
                      </a:cubicBezTo>
                      <a:cubicBezTo>
                        <a:pt x="407" y="1317"/>
                        <a:pt x="407" y="1317"/>
                        <a:pt x="407" y="1317"/>
                      </a:cubicBezTo>
                      <a:cubicBezTo>
                        <a:pt x="394" y="1309"/>
                        <a:pt x="382" y="1299"/>
                        <a:pt x="371" y="1288"/>
                      </a:cubicBezTo>
                      <a:lnTo>
                        <a:pt x="363" y="1296"/>
                      </a:lnTo>
                      <a:close/>
                      <a:moveTo>
                        <a:pt x="492" y="804"/>
                      </a:moveTo>
                      <a:cubicBezTo>
                        <a:pt x="489" y="793"/>
                        <a:pt x="489" y="793"/>
                        <a:pt x="489" y="793"/>
                      </a:cubicBezTo>
                      <a:cubicBezTo>
                        <a:pt x="473" y="797"/>
                        <a:pt x="458" y="803"/>
                        <a:pt x="443" y="810"/>
                      </a:cubicBezTo>
                      <a:cubicBezTo>
                        <a:pt x="448" y="821"/>
                        <a:pt x="448" y="821"/>
                        <a:pt x="448" y="821"/>
                      </a:cubicBezTo>
                      <a:cubicBezTo>
                        <a:pt x="462" y="814"/>
                        <a:pt x="477" y="808"/>
                        <a:pt x="492" y="804"/>
                      </a:cubicBezTo>
                      <a:close/>
                      <a:moveTo>
                        <a:pt x="501" y="626"/>
                      </a:moveTo>
                      <a:cubicBezTo>
                        <a:pt x="495" y="615"/>
                        <a:pt x="495" y="615"/>
                        <a:pt x="495" y="615"/>
                      </a:cubicBezTo>
                      <a:cubicBezTo>
                        <a:pt x="482" y="622"/>
                        <a:pt x="467" y="626"/>
                        <a:pt x="452" y="627"/>
                      </a:cubicBezTo>
                      <a:cubicBezTo>
                        <a:pt x="453" y="639"/>
                        <a:pt x="453" y="639"/>
                        <a:pt x="453" y="639"/>
                      </a:cubicBezTo>
                      <a:cubicBezTo>
                        <a:pt x="470" y="638"/>
                        <a:pt x="486" y="634"/>
                        <a:pt x="501" y="626"/>
                      </a:cubicBezTo>
                      <a:close/>
                      <a:moveTo>
                        <a:pt x="401" y="834"/>
                      </a:moveTo>
                      <a:cubicBezTo>
                        <a:pt x="388" y="843"/>
                        <a:pt x="376" y="854"/>
                        <a:pt x="364" y="865"/>
                      </a:cubicBezTo>
                      <a:cubicBezTo>
                        <a:pt x="372" y="874"/>
                        <a:pt x="372" y="874"/>
                        <a:pt x="372" y="874"/>
                      </a:cubicBezTo>
                      <a:cubicBezTo>
                        <a:pt x="383" y="863"/>
                        <a:pt x="395" y="853"/>
                        <a:pt x="408" y="844"/>
                      </a:cubicBezTo>
                      <a:lnTo>
                        <a:pt x="401" y="834"/>
                      </a:lnTo>
                      <a:close/>
                      <a:moveTo>
                        <a:pt x="717" y="831"/>
                      </a:moveTo>
                      <a:cubicBezTo>
                        <a:pt x="730" y="839"/>
                        <a:pt x="743" y="848"/>
                        <a:pt x="755" y="858"/>
                      </a:cubicBezTo>
                      <a:cubicBezTo>
                        <a:pt x="763" y="849"/>
                        <a:pt x="763" y="849"/>
                        <a:pt x="763" y="849"/>
                      </a:cubicBezTo>
                      <a:cubicBezTo>
                        <a:pt x="750" y="838"/>
                        <a:pt x="737" y="829"/>
                        <a:pt x="723" y="821"/>
                      </a:cubicBezTo>
                      <a:lnTo>
                        <a:pt x="717" y="831"/>
                      </a:lnTo>
                      <a:close/>
                      <a:moveTo>
                        <a:pt x="555" y="1900"/>
                      </a:moveTo>
                      <a:cubicBezTo>
                        <a:pt x="567" y="1900"/>
                        <a:pt x="567" y="1900"/>
                        <a:pt x="567" y="1900"/>
                      </a:cubicBezTo>
                      <a:cubicBezTo>
                        <a:pt x="567" y="1852"/>
                        <a:pt x="567" y="1852"/>
                        <a:pt x="567" y="1852"/>
                      </a:cubicBezTo>
                      <a:cubicBezTo>
                        <a:pt x="555" y="1852"/>
                        <a:pt x="555" y="1852"/>
                        <a:pt x="555" y="1852"/>
                      </a:cubicBezTo>
                      <a:lnTo>
                        <a:pt x="555" y="1900"/>
                      </a:lnTo>
                      <a:close/>
                      <a:moveTo>
                        <a:pt x="536" y="783"/>
                      </a:moveTo>
                      <a:cubicBezTo>
                        <a:pt x="537" y="795"/>
                        <a:pt x="537" y="795"/>
                        <a:pt x="537" y="795"/>
                      </a:cubicBezTo>
                      <a:cubicBezTo>
                        <a:pt x="549" y="793"/>
                        <a:pt x="561" y="793"/>
                        <a:pt x="573" y="793"/>
                      </a:cubicBezTo>
                      <a:cubicBezTo>
                        <a:pt x="576" y="793"/>
                        <a:pt x="580" y="793"/>
                        <a:pt x="584" y="793"/>
                      </a:cubicBezTo>
                      <a:cubicBezTo>
                        <a:pt x="584" y="781"/>
                        <a:pt x="584" y="781"/>
                        <a:pt x="584" y="781"/>
                      </a:cubicBezTo>
                      <a:cubicBezTo>
                        <a:pt x="580" y="781"/>
                        <a:pt x="577" y="781"/>
                        <a:pt x="573" y="781"/>
                      </a:cubicBezTo>
                      <a:cubicBezTo>
                        <a:pt x="560" y="781"/>
                        <a:pt x="548" y="781"/>
                        <a:pt x="536" y="783"/>
                      </a:cubicBezTo>
                      <a:close/>
                      <a:moveTo>
                        <a:pt x="629" y="1364"/>
                      </a:moveTo>
                      <a:cubicBezTo>
                        <a:pt x="631" y="1376"/>
                        <a:pt x="631" y="1376"/>
                        <a:pt x="631" y="1376"/>
                      </a:cubicBezTo>
                      <a:cubicBezTo>
                        <a:pt x="647" y="1373"/>
                        <a:pt x="663" y="1368"/>
                        <a:pt x="678" y="1363"/>
                      </a:cubicBezTo>
                      <a:cubicBezTo>
                        <a:pt x="674" y="1351"/>
                        <a:pt x="674" y="1351"/>
                        <a:pt x="674" y="1351"/>
                      </a:cubicBezTo>
                      <a:cubicBezTo>
                        <a:pt x="659" y="1357"/>
                        <a:pt x="644" y="1361"/>
                        <a:pt x="629" y="1364"/>
                      </a:cubicBezTo>
                      <a:close/>
                      <a:moveTo>
                        <a:pt x="536" y="1367"/>
                      </a:moveTo>
                      <a:cubicBezTo>
                        <a:pt x="535" y="1379"/>
                        <a:pt x="535" y="1379"/>
                        <a:pt x="535" y="1379"/>
                      </a:cubicBezTo>
                      <a:cubicBezTo>
                        <a:pt x="547" y="1381"/>
                        <a:pt x="560" y="1382"/>
                        <a:pt x="573" y="1382"/>
                      </a:cubicBezTo>
                      <a:cubicBezTo>
                        <a:pt x="576" y="1382"/>
                        <a:pt x="579" y="1382"/>
                        <a:pt x="583" y="1381"/>
                      </a:cubicBezTo>
                      <a:cubicBezTo>
                        <a:pt x="583" y="1369"/>
                        <a:pt x="583" y="1369"/>
                        <a:pt x="583" y="1369"/>
                      </a:cubicBezTo>
                      <a:cubicBezTo>
                        <a:pt x="567" y="1370"/>
                        <a:pt x="551" y="1369"/>
                        <a:pt x="536" y="1367"/>
                      </a:cubicBezTo>
                      <a:close/>
                      <a:moveTo>
                        <a:pt x="555" y="1805"/>
                      </a:moveTo>
                      <a:cubicBezTo>
                        <a:pt x="567" y="1805"/>
                        <a:pt x="567" y="1805"/>
                        <a:pt x="567" y="1805"/>
                      </a:cubicBezTo>
                      <a:cubicBezTo>
                        <a:pt x="567" y="1757"/>
                        <a:pt x="567" y="1757"/>
                        <a:pt x="567" y="1757"/>
                      </a:cubicBezTo>
                      <a:cubicBezTo>
                        <a:pt x="555" y="1757"/>
                        <a:pt x="555" y="1757"/>
                        <a:pt x="555" y="1757"/>
                      </a:cubicBezTo>
                      <a:lnTo>
                        <a:pt x="555" y="1805"/>
                      </a:lnTo>
                      <a:close/>
                      <a:moveTo>
                        <a:pt x="555" y="1709"/>
                      </a:moveTo>
                      <a:cubicBezTo>
                        <a:pt x="567" y="1709"/>
                        <a:pt x="567" y="1709"/>
                        <a:pt x="567" y="1709"/>
                      </a:cubicBezTo>
                      <a:cubicBezTo>
                        <a:pt x="567" y="1662"/>
                        <a:pt x="567" y="1662"/>
                        <a:pt x="567" y="1662"/>
                      </a:cubicBezTo>
                      <a:cubicBezTo>
                        <a:pt x="555" y="1662"/>
                        <a:pt x="555" y="1662"/>
                        <a:pt x="555" y="1662"/>
                      </a:cubicBezTo>
                      <a:lnTo>
                        <a:pt x="555" y="1709"/>
                      </a:lnTo>
                      <a:close/>
                      <a:moveTo>
                        <a:pt x="630" y="798"/>
                      </a:moveTo>
                      <a:cubicBezTo>
                        <a:pt x="645" y="802"/>
                        <a:pt x="660" y="806"/>
                        <a:pt x="675" y="811"/>
                      </a:cubicBezTo>
                      <a:cubicBezTo>
                        <a:pt x="679" y="800"/>
                        <a:pt x="679" y="800"/>
                        <a:pt x="679" y="800"/>
                      </a:cubicBezTo>
                      <a:cubicBezTo>
                        <a:pt x="664" y="794"/>
                        <a:pt x="648" y="790"/>
                        <a:pt x="633" y="787"/>
                      </a:cubicBezTo>
                      <a:lnTo>
                        <a:pt x="630" y="798"/>
                      </a:lnTo>
                      <a:close/>
                      <a:moveTo>
                        <a:pt x="872" y="1058"/>
                      </a:moveTo>
                      <a:cubicBezTo>
                        <a:pt x="860" y="1059"/>
                        <a:pt x="860" y="1059"/>
                        <a:pt x="860" y="1059"/>
                      </a:cubicBezTo>
                      <a:cubicBezTo>
                        <a:pt x="861" y="1066"/>
                        <a:pt x="861" y="1074"/>
                        <a:pt x="861" y="1081"/>
                      </a:cubicBezTo>
                      <a:cubicBezTo>
                        <a:pt x="861" y="1089"/>
                        <a:pt x="861" y="1097"/>
                        <a:pt x="860" y="1105"/>
                      </a:cubicBezTo>
                      <a:cubicBezTo>
                        <a:pt x="872" y="1106"/>
                        <a:pt x="872" y="1106"/>
                        <a:pt x="872" y="1106"/>
                      </a:cubicBezTo>
                      <a:cubicBezTo>
                        <a:pt x="873" y="1098"/>
                        <a:pt x="873" y="1089"/>
                        <a:pt x="873" y="1081"/>
                      </a:cubicBezTo>
                      <a:cubicBezTo>
                        <a:pt x="873" y="1073"/>
                        <a:pt x="873" y="1065"/>
                        <a:pt x="872" y="1058"/>
                      </a:cubicBezTo>
                      <a:close/>
                      <a:moveTo>
                        <a:pt x="838" y="1195"/>
                      </a:moveTo>
                      <a:cubicBezTo>
                        <a:pt x="849" y="1200"/>
                        <a:pt x="849" y="1200"/>
                        <a:pt x="849" y="1200"/>
                      </a:cubicBezTo>
                      <a:cubicBezTo>
                        <a:pt x="855" y="1185"/>
                        <a:pt x="860" y="1170"/>
                        <a:pt x="864" y="1154"/>
                      </a:cubicBezTo>
                      <a:cubicBezTo>
                        <a:pt x="852" y="1151"/>
                        <a:pt x="852" y="1151"/>
                        <a:pt x="852" y="1151"/>
                      </a:cubicBezTo>
                      <a:cubicBezTo>
                        <a:pt x="849" y="1166"/>
                        <a:pt x="844" y="1181"/>
                        <a:pt x="838" y="1195"/>
                      </a:cubicBezTo>
                      <a:close/>
                      <a:moveTo>
                        <a:pt x="716" y="1332"/>
                      </a:moveTo>
                      <a:cubicBezTo>
                        <a:pt x="722" y="1342"/>
                        <a:pt x="722" y="1342"/>
                        <a:pt x="722" y="1342"/>
                      </a:cubicBezTo>
                      <a:cubicBezTo>
                        <a:pt x="736" y="1334"/>
                        <a:pt x="749" y="1325"/>
                        <a:pt x="762" y="1315"/>
                      </a:cubicBezTo>
                      <a:cubicBezTo>
                        <a:pt x="754" y="1305"/>
                        <a:pt x="754" y="1305"/>
                        <a:pt x="754" y="1305"/>
                      </a:cubicBezTo>
                      <a:cubicBezTo>
                        <a:pt x="742" y="1315"/>
                        <a:pt x="729" y="1324"/>
                        <a:pt x="716" y="1332"/>
                      </a:cubicBezTo>
                      <a:close/>
                      <a:moveTo>
                        <a:pt x="789" y="890"/>
                      </a:moveTo>
                      <a:cubicBezTo>
                        <a:pt x="799" y="902"/>
                        <a:pt x="808" y="914"/>
                        <a:pt x="817" y="927"/>
                      </a:cubicBezTo>
                      <a:cubicBezTo>
                        <a:pt x="827" y="921"/>
                        <a:pt x="827" y="921"/>
                        <a:pt x="827" y="921"/>
                      </a:cubicBezTo>
                      <a:cubicBezTo>
                        <a:pt x="818" y="907"/>
                        <a:pt x="808" y="894"/>
                        <a:pt x="798" y="882"/>
                      </a:cubicBezTo>
                      <a:lnTo>
                        <a:pt x="789" y="890"/>
                      </a:lnTo>
                      <a:close/>
                      <a:moveTo>
                        <a:pt x="788" y="1273"/>
                      </a:moveTo>
                      <a:cubicBezTo>
                        <a:pt x="797" y="1281"/>
                        <a:pt x="797" y="1281"/>
                        <a:pt x="797" y="1281"/>
                      </a:cubicBezTo>
                      <a:cubicBezTo>
                        <a:pt x="807" y="1269"/>
                        <a:pt x="817" y="1256"/>
                        <a:pt x="826" y="1243"/>
                      </a:cubicBezTo>
                      <a:cubicBezTo>
                        <a:pt x="816" y="1236"/>
                        <a:pt x="816" y="1236"/>
                        <a:pt x="816" y="1236"/>
                      </a:cubicBezTo>
                      <a:cubicBezTo>
                        <a:pt x="808" y="1249"/>
                        <a:pt x="798" y="1262"/>
                        <a:pt x="788" y="1273"/>
                      </a:cubicBezTo>
                      <a:close/>
                      <a:moveTo>
                        <a:pt x="555" y="1995"/>
                      </a:moveTo>
                      <a:cubicBezTo>
                        <a:pt x="567" y="1995"/>
                        <a:pt x="567" y="1995"/>
                        <a:pt x="567" y="1995"/>
                      </a:cubicBezTo>
                      <a:cubicBezTo>
                        <a:pt x="567" y="1947"/>
                        <a:pt x="567" y="1947"/>
                        <a:pt x="567" y="1947"/>
                      </a:cubicBezTo>
                      <a:cubicBezTo>
                        <a:pt x="555" y="1947"/>
                        <a:pt x="555" y="1947"/>
                        <a:pt x="555" y="1947"/>
                      </a:cubicBezTo>
                      <a:lnTo>
                        <a:pt x="555" y="1995"/>
                      </a:lnTo>
                      <a:close/>
                      <a:moveTo>
                        <a:pt x="362" y="1554"/>
                      </a:moveTo>
                      <a:cubicBezTo>
                        <a:pt x="370" y="1563"/>
                        <a:pt x="370" y="1563"/>
                        <a:pt x="370" y="1563"/>
                      </a:cubicBezTo>
                      <a:cubicBezTo>
                        <a:pt x="382" y="1553"/>
                        <a:pt x="395" y="1545"/>
                        <a:pt x="409" y="1540"/>
                      </a:cubicBezTo>
                      <a:cubicBezTo>
                        <a:pt x="405" y="1529"/>
                        <a:pt x="405" y="1529"/>
                        <a:pt x="405" y="1529"/>
                      </a:cubicBezTo>
                      <a:cubicBezTo>
                        <a:pt x="389" y="1534"/>
                        <a:pt x="375" y="1542"/>
                        <a:pt x="362" y="1554"/>
                      </a:cubicBezTo>
                      <a:close/>
                      <a:moveTo>
                        <a:pt x="291" y="921"/>
                      </a:moveTo>
                      <a:cubicBezTo>
                        <a:pt x="295" y="932"/>
                        <a:pt x="295" y="932"/>
                        <a:pt x="295" y="932"/>
                      </a:cubicBezTo>
                      <a:cubicBezTo>
                        <a:pt x="310" y="925"/>
                        <a:pt x="324" y="917"/>
                        <a:pt x="337" y="907"/>
                      </a:cubicBezTo>
                      <a:cubicBezTo>
                        <a:pt x="330" y="897"/>
                        <a:pt x="330" y="897"/>
                        <a:pt x="330" y="897"/>
                      </a:cubicBezTo>
                      <a:cubicBezTo>
                        <a:pt x="318" y="907"/>
                        <a:pt x="305" y="915"/>
                        <a:pt x="291" y="921"/>
                      </a:cubicBezTo>
                      <a:close/>
                      <a:moveTo>
                        <a:pt x="408" y="621"/>
                      </a:moveTo>
                      <a:cubicBezTo>
                        <a:pt x="393" y="616"/>
                        <a:pt x="380" y="609"/>
                        <a:pt x="369" y="598"/>
                      </a:cubicBezTo>
                      <a:cubicBezTo>
                        <a:pt x="361" y="607"/>
                        <a:pt x="361" y="607"/>
                        <a:pt x="361" y="607"/>
                      </a:cubicBezTo>
                      <a:cubicBezTo>
                        <a:pt x="373" y="619"/>
                        <a:pt x="388" y="627"/>
                        <a:pt x="404" y="633"/>
                      </a:cubicBezTo>
                      <a:lnTo>
                        <a:pt x="408" y="621"/>
                      </a:lnTo>
                      <a:close/>
                      <a:moveTo>
                        <a:pt x="290" y="1241"/>
                      </a:moveTo>
                      <a:cubicBezTo>
                        <a:pt x="304" y="1247"/>
                        <a:pt x="317" y="1254"/>
                        <a:pt x="329" y="1264"/>
                      </a:cubicBezTo>
                      <a:cubicBezTo>
                        <a:pt x="337" y="1254"/>
                        <a:pt x="337" y="1254"/>
                        <a:pt x="337" y="1254"/>
                      </a:cubicBezTo>
                      <a:cubicBezTo>
                        <a:pt x="324" y="1244"/>
                        <a:pt x="309" y="1236"/>
                        <a:pt x="294" y="1230"/>
                      </a:cubicBezTo>
                      <a:lnTo>
                        <a:pt x="290" y="1241"/>
                      </a:lnTo>
                      <a:close/>
                      <a:moveTo>
                        <a:pt x="332" y="568"/>
                      </a:moveTo>
                      <a:cubicBezTo>
                        <a:pt x="319" y="558"/>
                        <a:pt x="304" y="550"/>
                        <a:pt x="289" y="544"/>
                      </a:cubicBezTo>
                      <a:cubicBezTo>
                        <a:pt x="285" y="555"/>
                        <a:pt x="285" y="555"/>
                        <a:pt x="285" y="555"/>
                      </a:cubicBezTo>
                      <a:cubicBezTo>
                        <a:pt x="299" y="561"/>
                        <a:pt x="313" y="568"/>
                        <a:pt x="325" y="577"/>
                      </a:cubicBezTo>
                      <a:lnTo>
                        <a:pt x="332" y="568"/>
                      </a:lnTo>
                      <a:close/>
                      <a:moveTo>
                        <a:pt x="201" y="938"/>
                      </a:moveTo>
                      <a:cubicBezTo>
                        <a:pt x="200" y="950"/>
                        <a:pt x="200" y="950"/>
                        <a:pt x="200" y="950"/>
                      </a:cubicBezTo>
                      <a:cubicBezTo>
                        <a:pt x="203" y="950"/>
                        <a:pt x="207" y="950"/>
                        <a:pt x="210" y="950"/>
                      </a:cubicBezTo>
                      <a:cubicBezTo>
                        <a:pt x="223" y="950"/>
                        <a:pt x="236" y="949"/>
                        <a:pt x="249" y="946"/>
                      </a:cubicBezTo>
                      <a:cubicBezTo>
                        <a:pt x="247" y="935"/>
                        <a:pt x="247" y="935"/>
                        <a:pt x="247" y="935"/>
                      </a:cubicBezTo>
                      <a:cubicBezTo>
                        <a:pt x="232" y="937"/>
                        <a:pt x="216" y="939"/>
                        <a:pt x="201" y="938"/>
                      </a:cubicBezTo>
                      <a:close/>
                      <a:moveTo>
                        <a:pt x="286" y="1606"/>
                      </a:moveTo>
                      <a:cubicBezTo>
                        <a:pt x="291" y="1617"/>
                        <a:pt x="291" y="1617"/>
                        <a:pt x="291" y="1617"/>
                      </a:cubicBezTo>
                      <a:cubicBezTo>
                        <a:pt x="306" y="1611"/>
                        <a:pt x="320" y="1603"/>
                        <a:pt x="333" y="1594"/>
                      </a:cubicBezTo>
                      <a:cubicBezTo>
                        <a:pt x="326" y="1584"/>
                        <a:pt x="326" y="1584"/>
                        <a:pt x="326" y="1584"/>
                      </a:cubicBezTo>
                      <a:cubicBezTo>
                        <a:pt x="314" y="1593"/>
                        <a:pt x="300" y="1600"/>
                        <a:pt x="286" y="1606"/>
                      </a:cubicBezTo>
                      <a:close/>
                      <a:moveTo>
                        <a:pt x="555" y="2090"/>
                      </a:moveTo>
                      <a:cubicBezTo>
                        <a:pt x="567" y="2090"/>
                        <a:pt x="567" y="2090"/>
                        <a:pt x="567" y="2090"/>
                      </a:cubicBezTo>
                      <a:cubicBezTo>
                        <a:pt x="567" y="2042"/>
                        <a:pt x="567" y="2042"/>
                        <a:pt x="567" y="2042"/>
                      </a:cubicBezTo>
                      <a:cubicBezTo>
                        <a:pt x="555" y="2042"/>
                        <a:pt x="555" y="2042"/>
                        <a:pt x="555" y="2042"/>
                      </a:cubicBezTo>
                      <a:lnTo>
                        <a:pt x="555" y="2090"/>
                      </a:lnTo>
                      <a:close/>
                      <a:moveTo>
                        <a:pt x="540" y="1569"/>
                      </a:moveTo>
                      <a:cubicBezTo>
                        <a:pt x="531" y="1576"/>
                        <a:pt x="531" y="1576"/>
                        <a:pt x="531" y="1576"/>
                      </a:cubicBezTo>
                      <a:cubicBezTo>
                        <a:pt x="540" y="1588"/>
                        <a:pt x="547" y="1602"/>
                        <a:pt x="551" y="1616"/>
                      </a:cubicBezTo>
                      <a:cubicBezTo>
                        <a:pt x="563" y="1613"/>
                        <a:pt x="563" y="1613"/>
                        <a:pt x="563" y="1613"/>
                      </a:cubicBezTo>
                      <a:cubicBezTo>
                        <a:pt x="558" y="1597"/>
                        <a:pt x="551" y="1582"/>
                        <a:pt x="540" y="1569"/>
                      </a:cubicBezTo>
                      <a:close/>
                      <a:moveTo>
                        <a:pt x="490" y="1358"/>
                      </a:moveTo>
                      <a:cubicBezTo>
                        <a:pt x="476" y="1353"/>
                        <a:pt x="461" y="1348"/>
                        <a:pt x="447" y="1341"/>
                      </a:cubicBezTo>
                      <a:cubicBezTo>
                        <a:pt x="442" y="1352"/>
                        <a:pt x="442" y="1352"/>
                        <a:pt x="442" y="1352"/>
                      </a:cubicBezTo>
                      <a:cubicBezTo>
                        <a:pt x="456" y="1359"/>
                        <a:pt x="472" y="1365"/>
                        <a:pt x="487" y="1369"/>
                      </a:cubicBezTo>
                      <a:lnTo>
                        <a:pt x="490" y="1358"/>
                      </a:lnTo>
                      <a:close/>
                      <a:moveTo>
                        <a:pt x="562" y="550"/>
                      </a:moveTo>
                      <a:cubicBezTo>
                        <a:pt x="550" y="547"/>
                        <a:pt x="550" y="547"/>
                        <a:pt x="550" y="547"/>
                      </a:cubicBezTo>
                      <a:cubicBezTo>
                        <a:pt x="546" y="562"/>
                        <a:pt x="539" y="575"/>
                        <a:pt x="530" y="587"/>
                      </a:cubicBezTo>
                      <a:cubicBezTo>
                        <a:pt x="539" y="594"/>
                        <a:pt x="539" y="594"/>
                        <a:pt x="539" y="594"/>
                      </a:cubicBezTo>
                      <a:cubicBezTo>
                        <a:pt x="550" y="581"/>
                        <a:pt x="557" y="566"/>
                        <a:pt x="562" y="550"/>
                      </a:cubicBezTo>
                      <a:close/>
                      <a:moveTo>
                        <a:pt x="454" y="1535"/>
                      </a:moveTo>
                      <a:cubicBezTo>
                        <a:pt x="469" y="1536"/>
                        <a:pt x="483" y="1540"/>
                        <a:pt x="496" y="1548"/>
                      </a:cubicBezTo>
                      <a:cubicBezTo>
                        <a:pt x="502" y="1537"/>
                        <a:pt x="502" y="1537"/>
                        <a:pt x="502" y="1537"/>
                      </a:cubicBezTo>
                      <a:cubicBezTo>
                        <a:pt x="487" y="1529"/>
                        <a:pt x="471" y="1524"/>
                        <a:pt x="455" y="1523"/>
                      </a:cubicBezTo>
                      <a:lnTo>
                        <a:pt x="454" y="1535"/>
                      </a:lnTo>
                      <a:close/>
                      <a:moveTo>
                        <a:pt x="566" y="0"/>
                      </a:moveTo>
                      <a:cubicBezTo>
                        <a:pt x="554" y="0"/>
                        <a:pt x="554" y="0"/>
                        <a:pt x="554" y="0"/>
                      </a:cubicBezTo>
                      <a:cubicBezTo>
                        <a:pt x="554" y="24"/>
                        <a:pt x="554" y="24"/>
                        <a:pt x="554" y="24"/>
                      </a:cubicBezTo>
                      <a:cubicBezTo>
                        <a:pt x="566" y="24"/>
                        <a:pt x="566" y="24"/>
                        <a:pt x="566" y="24"/>
                      </a:cubicBezTo>
                      <a:lnTo>
                        <a:pt x="566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82296" tIns="41148" rIns="82296" bIns="4114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64"/>
                </a:p>
              </p:txBody>
            </p:sp>
          </p:grpSp>
          <p:sp>
            <p:nvSpPr>
              <p:cNvPr id="51" name="Oval 29">
                <a:extLst>
                  <a:ext uri="{FF2B5EF4-FFF2-40B4-BE49-F238E27FC236}">
                    <a16:creationId xmlns:a16="http://schemas.microsoft.com/office/drawing/2014/main" id="{A95C41B2-A374-E771-43FA-A6B3A04775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3921" y="2794847"/>
                <a:ext cx="1263548" cy="12618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52" name="Oval 13">
                <a:extLst>
                  <a:ext uri="{FF2B5EF4-FFF2-40B4-BE49-F238E27FC236}">
                    <a16:creationId xmlns:a16="http://schemas.microsoft.com/office/drawing/2014/main" id="{C5CFFD8D-3EC8-59F1-A943-FA2C296695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6509" y="4005964"/>
                <a:ext cx="798673" cy="796927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/>
              </a:p>
            </p:txBody>
          </p:sp>
          <p:sp>
            <p:nvSpPr>
              <p:cNvPr id="53" name="Oval 43">
                <a:extLst>
                  <a:ext uri="{FF2B5EF4-FFF2-40B4-BE49-F238E27FC236}">
                    <a16:creationId xmlns:a16="http://schemas.microsoft.com/office/drawing/2014/main" id="{9B2233D4-CF8A-0E70-C0B2-5615F342CE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6509" y="2053845"/>
                <a:ext cx="798673" cy="796927"/>
              </a:xfrm>
              <a:prstGeom prst="ellipse">
                <a:avLst/>
              </a:prstGeom>
              <a:solidFill>
                <a:schemeClr val="accent6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82296" tIns="41148" rIns="82296" bIns="4114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64" dirty="0"/>
              </a:p>
            </p:txBody>
          </p:sp>
          <p:sp>
            <p:nvSpPr>
              <p:cNvPr id="54" name="Shape 3619">
                <a:extLst>
                  <a:ext uri="{FF2B5EF4-FFF2-40B4-BE49-F238E27FC236}">
                    <a16:creationId xmlns:a16="http://schemas.microsoft.com/office/drawing/2014/main" id="{70801746-D424-04FB-1438-CD93F13DC244}"/>
                  </a:ext>
                </a:extLst>
              </p:cNvPr>
              <p:cNvSpPr/>
              <p:nvPr/>
            </p:nvSpPr>
            <p:spPr>
              <a:xfrm>
                <a:off x="5179518" y="4260160"/>
                <a:ext cx="352654" cy="2885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20400"/>
                    </a:moveTo>
                    <a:lnTo>
                      <a:pt x="18655" y="20400"/>
                    </a:lnTo>
                    <a:lnTo>
                      <a:pt x="18655" y="1200"/>
                    </a:lnTo>
                    <a:lnTo>
                      <a:pt x="20618" y="1200"/>
                    </a:lnTo>
                    <a:cubicBezTo>
                      <a:pt x="20618" y="1200"/>
                      <a:pt x="20618" y="20400"/>
                      <a:pt x="20618" y="20400"/>
                    </a:cubicBezTo>
                    <a:close/>
                    <a:moveTo>
                      <a:pt x="21109" y="0"/>
                    </a:moveTo>
                    <a:lnTo>
                      <a:pt x="18164" y="0"/>
                    </a:lnTo>
                    <a:cubicBezTo>
                      <a:pt x="17893" y="0"/>
                      <a:pt x="17673" y="269"/>
                      <a:pt x="17673" y="600"/>
                    </a:cubicBezTo>
                    <a:lnTo>
                      <a:pt x="17673" y="21000"/>
                    </a:lnTo>
                    <a:cubicBezTo>
                      <a:pt x="17673" y="21332"/>
                      <a:pt x="17893" y="21600"/>
                      <a:pt x="18164" y="21600"/>
                    </a:cubicBezTo>
                    <a:lnTo>
                      <a:pt x="21109" y="21600"/>
                    </a:lnTo>
                    <a:cubicBezTo>
                      <a:pt x="21380" y="21600"/>
                      <a:pt x="21600" y="21332"/>
                      <a:pt x="21600" y="21000"/>
                    </a:cubicBezTo>
                    <a:lnTo>
                      <a:pt x="21600" y="600"/>
                    </a:lnTo>
                    <a:cubicBezTo>
                      <a:pt x="21600" y="269"/>
                      <a:pt x="21380" y="0"/>
                      <a:pt x="21109" y="0"/>
                    </a:cubicBezTo>
                    <a:moveTo>
                      <a:pt x="8836" y="20400"/>
                    </a:moveTo>
                    <a:lnTo>
                      <a:pt x="6873" y="20400"/>
                    </a:lnTo>
                    <a:lnTo>
                      <a:pt x="6873" y="3600"/>
                    </a:lnTo>
                    <a:lnTo>
                      <a:pt x="8836" y="3600"/>
                    </a:lnTo>
                    <a:cubicBezTo>
                      <a:pt x="8836" y="3600"/>
                      <a:pt x="8836" y="20400"/>
                      <a:pt x="8836" y="20400"/>
                    </a:cubicBezTo>
                    <a:close/>
                    <a:moveTo>
                      <a:pt x="9327" y="2400"/>
                    </a:moveTo>
                    <a:lnTo>
                      <a:pt x="6382" y="2400"/>
                    </a:lnTo>
                    <a:cubicBezTo>
                      <a:pt x="6111" y="2400"/>
                      <a:pt x="5891" y="2669"/>
                      <a:pt x="5891" y="3000"/>
                    </a:cubicBezTo>
                    <a:lnTo>
                      <a:pt x="5891" y="21000"/>
                    </a:lnTo>
                    <a:cubicBezTo>
                      <a:pt x="5891" y="21332"/>
                      <a:pt x="6111" y="21600"/>
                      <a:pt x="6382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32"/>
                      <a:pt x="9818" y="21000"/>
                    </a:cubicBezTo>
                    <a:lnTo>
                      <a:pt x="9818" y="3000"/>
                    </a:lnTo>
                    <a:cubicBezTo>
                      <a:pt x="9818" y="2669"/>
                      <a:pt x="9598" y="2400"/>
                      <a:pt x="9327" y="2400"/>
                    </a:cubicBezTo>
                    <a:moveTo>
                      <a:pt x="14727" y="20400"/>
                    </a:moveTo>
                    <a:lnTo>
                      <a:pt x="12764" y="20400"/>
                    </a:lnTo>
                    <a:lnTo>
                      <a:pt x="12764" y="10800"/>
                    </a:lnTo>
                    <a:lnTo>
                      <a:pt x="14727" y="10800"/>
                    </a:lnTo>
                    <a:cubicBezTo>
                      <a:pt x="14727" y="10800"/>
                      <a:pt x="14727" y="20400"/>
                      <a:pt x="14727" y="20400"/>
                    </a:cubicBezTo>
                    <a:close/>
                    <a:moveTo>
                      <a:pt x="15218" y="9600"/>
                    </a:moveTo>
                    <a:lnTo>
                      <a:pt x="12273" y="9600"/>
                    </a:lnTo>
                    <a:cubicBezTo>
                      <a:pt x="12002" y="9600"/>
                      <a:pt x="11782" y="9869"/>
                      <a:pt x="11782" y="10200"/>
                    </a:cubicBezTo>
                    <a:lnTo>
                      <a:pt x="11782" y="21000"/>
                    </a:lnTo>
                    <a:cubicBezTo>
                      <a:pt x="11782" y="21332"/>
                      <a:pt x="12002" y="21600"/>
                      <a:pt x="12273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0200"/>
                    </a:lnTo>
                    <a:cubicBezTo>
                      <a:pt x="15709" y="9869"/>
                      <a:pt x="15489" y="9600"/>
                      <a:pt x="15218" y="9600"/>
                    </a:cubicBezTo>
                    <a:moveTo>
                      <a:pt x="2945" y="20400"/>
                    </a:moveTo>
                    <a:lnTo>
                      <a:pt x="982" y="20400"/>
                    </a:lnTo>
                    <a:lnTo>
                      <a:pt x="982" y="14400"/>
                    </a:lnTo>
                    <a:lnTo>
                      <a:pt x="2945" y="14400"/>
                    </a:lnTo>
                    <a:cubicBezTo>
                      <a:pt x="2945" y="14400"/>
                      <a:pt x="2945" y="20400"/>
                      <a:pt x="2945" y="20400"/>
                    </a:cubicBezTo>
                    <a:close/>
                    <a:moveTo>
                      <a:pt x="3436" y="13200"/>
                    </a:moveTo>
                    <a:lnTo>
                      <a:pt x="491" y="13200"/>
                    </a:lnTo>
                    <a:cubicBezTo>
                      <a:pt x="220" y="13200"/>
                      <a:pt x="0" y="13469"/>
                      <a:pt x="0" y="13800"/>
                    </a:cubicBezTo>
                    <a:lnTo>
                      <a:pt x="0" y="21000"/>
                    </a:lnTo>
                    <a:cubicBezTo>
                      <a:pt x="0" y="21332"/>
                      <a:pt x="220" y="21600"/>
                      <a:pt x="491" y="21600"/>
                    </a:cubicBezTo>
                    <a:lnTo>
                      <a:pt x="3436" y="21600"/>
                    </a:lnTo>
                    <a:cubicBezTo>
                      <a:pt x="3707" y="21600"/>
                      <a:pt x="3927" y="21332"/>
                      <a:pt x="3927" y="21000"/>
                    </a:cubicBezTo>
                    <a:lnTo>
                      <a:pt x="3927" y="13800"/>
                    </a:lnTo>
                    <a:cubicBezTo>
                      <a:pt x="3927" y="13469"/>
                      <a:pt x="3707" y="13200"/>
                      <a:pt x="3436" y="13200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endParaRPr dirty="0"/>
              </a:p>
            </p:txBody>
          </p:sp>
          <p:sp>
            <p:nvSpPr>
              <p:cNvPr id="55" name="Shape 3668">
                <a:extLst>
                  <a:ext uri="{FF2B5EF4-FFF2-40B4-BE49-F238E27FC236}">
                    <a16:creationId xmlns:a16="http://schemas.microsoft.com/office/drawing/2014/main" id="{2933BD83-C07B-770A-D44D-C17AC29A2C24}"/>
                  </a:ext>
                </a:extLst>
              </p:cNvPr>
              <p:cNvSpPr/>
              <p:nvPr/>
            </p:nvSpPr>
            <p:spPr>
              <a:xfrm>
                <a:off x="5179518" y="2292011"/>
                <a:ext cx="352654" cy="3205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364" y="14040"/>
                    </a:moveTo>
                    <a:lnTo>
                      <a:pt x="14236" y="14040"/>
                    </a:lnTo>
                    <a:cubicBezTo>
                      <a:pt x="14507" y="14040"/>
                      <a:pt x="14727" y="13798"/>
                      <a:pt x="14727" y="13500"/>
                    </a:cubicBezTo>
                    <a:cubicBezTo>
                      <a:pt x="14727" y="13203"/>
                      <a:pt x="14507" y="12960"/>
                      <a:pt x="14236" y="12960"/>
                    </a:cubicBezTo>
                    <a:lnTo>
                      <a:pt x="7364" y="12960"/>
                    </a:lnTo>
                    <a:cubicBezTo>
                      <a:pt x="7093" y="12960"/>
                      <a:pt x="6873" y="13203"/>
                      <a:pt x="6873" y="13500"/>
                    </a:cubicBezTo>
                    <a:cubicBezTo>
                      <a:pt x="6873" y="13798"/>
                      <a:pt x="7093" y="14040"/>
                      <a:pt x="7364" y="14040"/>
                    </a:cubicBezTo>
                    <a:moveTo>
                      <a:pt x="7364" y="11880"/>
                    </a:moveTo>
                    <a:lnTo>
                      <a:pt x="18164" y="11880"/>
                    </a:lnTo>
                    <a:cubicBezTo>
                      <a:pt x="18434" y="11880"/>
                      <a:pt x="18655" y="11638"/>
                      <a:pt x="18655" y="11340"/>
                    </a:cubicBezTo>
                    <a:cubicBezTo>
                      <a:pt x="18655" y="11043"/>
                      <a:pt x="18434" y="10800"/>
                      <a:pt x="18164" y="10800"/>
                    </a:cubicBezTo>
                    <a:lnTo>
                      <a:pt x="7364" y="10800"/>
                    </a:lnTo>
                    <a:cubicBezTo>
                      <a:pt x="7093" y="10800"/>
                      <a:pt x="6873" y="11043"/>
                      <a:pt x="6873" y="11340"/>
                    </a:cubicBezTo>
                    <a:cubicBezTo>
                      <a:pt x="6873" y="11638"/>
                      <a:pt x="7093" y="11880"/>
                      <a:pt x="7364" y="11880"/>
                    </a:cubicBezTo>
                    <a:moveTo>
                      <a:pt x="20618" y="19440"/>
                    </a:moveTo>
                    <a:lnTo>
                      <a:pt x="18605" y="19440"/>
                    </a:lnTo>
                    <a:cubicBezTo>
                      <a:pt x="18378" y="18208"/>
                      <a:pt x="17387" y="17280"/>
                      <a:pt x="16200" y="17280"/>
                    </a:cubicBezTo>
                    <a:cubicBezTo>
                      <a:pt x="15013" y="17280"/>
                      <a:pt x="14022" y="18208"/>
                      <a:pt x="13795" y="19440"/>
                    </a:cubicBezTo>
                    <a:lnTo>
                      <a:pt x="11732" y="19440"/>
                    </a:lnTo>
                    <a:cubicBezTo>
                      <a:pt x="11505" y="18208"/>
                      <a:pt x="10515" y="17280"/>
                      <a:pt x="9327" y="17280"/>
                    </a:cubicBezTo>
                    <a:cubicBezTo>
                      <a:pt x="8140" y="17280"/>
                      <a:pt x="7150" y="18208"/>
                      <a:pt x="6922" y="19440"/>
                    </a:cubicBezTo>
                    <a:lnTo>
                      <a:pt x="4909" y="19440"/>
                    </a:lnTo>
                    <a:lnTo>
                      <a:pt x="4909" y="5400"/>
                    </a:lnTo>
                    <a:lnTo>
                      <a:pt x="20618" y="5400"/>
                    </a:lnTo>
                    <a:cubicBezTo>
                      <a:pt x="20618" y="5400"/>
                      <a:pt x="20618" y="19440"/>
                      <a:pt x="20618" y="19440"/>
                    </a:cubicBezTo>
                    <a:close/>
                    <a:moveTo>
                      <a:pt x="20618" y="4320"/>
                    </a:moveTo>
                    <a:lnTo>
                      <a:pt x="4909" y="4320"/>
                    </a:lnTo>
                    <a:cubicBezTo>
                      <a:pt x="4367" y="4320"/>
                      <a:pt x="3927" y="4804"/>
                      <a:pt x="3927" y="5400"/>
                    </a:cubicBezTo>
                    <a:lnTo>
                      <a:pt x="3927" y="19440"/>
                    </a:lnTo>
                    <a:cubicBezTo>
                      <a:pt x="3927" y="20036"/>
                      <a:pt x="4367" y="20520"/>
                      <a:pt x="4909" y="20520"/>
                    </a:cubicBezTo>
                    <a:lnTo>
                      <a:pt x="7364" y="20520"/>
                    </a:lnTo>
                    <a:cubicBezTo>
                      <a:pt x="7634" y="20520"/>
                      <a:pt x="7855" y="20278"/>
                      <a:pt x="7855" y="19980"/>
                    </a:cubicBezTo>
                    <a:cubicBezTo>
                      <a:pt x="7855" y="19086"/>
                      <a:pt x="8514" y="18360"/>
                      <a:pt x="9327" y="18360"/>
                    </a:cubicBezTo>
                    <a:cubicBezTo>
                      <a:pt x="10141" y="18360"/>
                      <a:pt x="10800" y="19086"/>
                      <a:pt x="10800" y="19980"/>
                    </a:cubicBezTo>
                    <a:cubicBezTo>
                      <a:pt x="10800" y="20278"/>
                      <a:pt x="11020" y="20520"/>
                      <a:pt x="11291" y="20520"/>
                    </a:cubicBezTo>
                    <a:lnTo>
                      <a:pt x="14236" y="20520"/>
                    </a:lnTo>
                    <a:cubicBezTo>
                      <a:pt x="14507" y="20520"/>
                      <a:pt x="14727" y="20278"/>
                      <a:pt x="14727" y="19980"/>
                    </a:cubicBezTo>
                    <a:cubicBezTo>
                      <a:pt x="14727" y="19086"/>
                      <a:pt x="15386" y="18360"/>
                      <a:pt x="16200" y="18360"/>
                    </a:cubicBezTo>
                    <a:cubicBezTo>
                      <a:pt x="17014" y="18360"/>
                      <a:pt x="17673" y="19086"/>
                      <a:pt x="17673" y="19980"/>
                    </a:cubicBezTo>
                    <a:cubicBezTo>
                      <a:pt x="17673" y="20278"/>
                      <a:pt x="17893" y="20520"/>
                      <a:pt x="18164" y="20520"/>
                    </a:cubicBezTo>
                    <a:lnTo>
                      <a:pt x="20618" y="20520"/>
                    </a:lnTo>
                    <a:cubicBezTo>
                      <a:pt x="21160" y="20520"/>
                      <a:pt x="21600" y="20036"/>
                      <a:pt x="21600" y="19440"/>
                    </a:cubicBezTo>
                    <a:lnTo>
                      <a:pt x="21600" y="5400"/>
                    </a:lnTo>
                    <a:cubicBezTo>
                      <a:pt x="21600" y="4804"/>
                      <a:pt x="21160" y="4320"/>
                      <a:pt x="20618" y="4320"/>
                    </a:cubicBezTo>
                    <a:moveTo>
                      <a:pt x="7364" y="9720"/>
                    </a:moveTo>
                    <a:lnTo>
                      <a:pt x="18164" y="9720"/>
                    </a:lnTo>
                    <a:cubicBezTo>
                      <a:pt x="18434" y="9720"/>
                      <a:pt x="18655" y="9478"/>
                      <a:pt x="18655" y="9180"/>
                    </a:cubicBezTo>
                    <a:cubicBezTo>
                      <a:pt x="18655" y="8883"/>
                      <a:pt x="18434" y="8640"/>
                      <a:pt x="18164" y="8640"/>
                    </a:cubicBezTo>
                    <a:lnTo>
                      <a:pt x="7364" y="8640"/>
                    </a:lnTo>
                    <a:cubicBezTo>
                      <a:pt x="7093" y="8640"/>
                      <a:pt x="6873" y="8883"/>
                      <a:pt x="6873" y="9180"/>
                    </a:cubicBezTo>
                    <a:cubicBezTo>
                      <a:pt x="6873" y="9478"/>
                      <a:pt x="7093" y="9720"/>
                      <a:pt x="7364" y="9720"/>
                    </a:cubicBezTo>
                    <a:moveTo>
                      <a:pt x="9327" y="19440"/>
                    </a:moveTo>
                    <a:cubicBezTo>
                      <a:pt x="9056" y="19440"/>
                      <a:pt x="8836" y="19683"/>
                      <a:pt x="8836" y="19980"/>
                    </a:cubicBezTo>
                    <a:lnTo>
                      <a:pt x="8836" y="21060"/>
                    </a:lnTo>
                    <a:cubicBezTo>
                      <a:pt x="8836" y="21358"/>
                      <a:pt x="9056" y="21600"/>
                      <a:pt x="9327" y="21600"/>
                    </a:cubicBezTo>
                    <a:cubicBezTo>
                      <a:pt x="9598" y="21600"/>
                      <a:pt x="9818" y="21358"/>
                      <a:pt x="9818" y="21060"/>
                    </a:cubicBezTo>
                    <a:lnTo>
                      <a:pt x="9818" y="19980"/>
                    </a:lnTo>
                    <a:cubicBezTo>
                      <a:pt x="9818" y="19683"/>
                      <a:pt x="9598" y="19440"/>
                      <a:pt x="9327" y="19440"/>
                    </a:cubicBezTo>
                    <a:moveTo>
                      <a:pt x="2455" y="15120"/>
                    </a:moveTo>
                    <a:lnTo>
                      <a:pt x="982" y="15120"/>
                    </a:lnTo>
                    <a:lnTo>
                      <a:pt x="982" y="1080"/>
                    </a:lnTo>
                    <a:lnTo>
                      <a:pt x="16691" y="1080"/>
                    </a:lnTo>
                    <a:lnTo>
                      <a:pt x="16691" y="2700"/>
                    </a:lnTo>
                    <a:cubicBezTo>
                      <a:pt x="16691" y="2998"/>
                      <a:pt x="16911" y="3240"/>
                      <a:pt x="17182" y="3240"/>
                    </a:cubicBezTo>
                    <a:cubicBezTo>
                      <a:pt x="17453" y="3240"/>
                      <a:pt x="17673" y="2998"/>
                      <a:pt x="17673" y="2700"/>
                    </a:cubicBezTo>
                    <a:lnTo>
                      <a:pt x="17673" y="1080"/>
                    </a:lnTo>
                    <a:cubicBezTo>
                      <a:pt x="17673" y="484"/>
                      <a:pt x="17233" y="0"/>
                      <a:pt x="16691" y="0"/>
                    </a:cubicBezTo>
                    <a:lnTo>
                      <a:pt x="982" y="0"/>
                    </a:lnTo>
                    <a:cubicBezTo>
                      <a:pt x="440" y="0"/>
                      <a:pt x="0" y="484"/>
                      <a:pt x="0" y="1080"/>
                    </a:cubicBezTo>
                    <a:lnTo>
                      <a:pt x="0" y="15120"/>
                    </a:lnTo>
                    <a:cubicBezTo>
                      <a:pt x="0" y="15716"/>
                      <a:pt x="440" y="16201"/>
                      <a:pt x="982" y="16201"/>
                    </a:cubicBezTo>
                    <a:lnTo>
                      <a:pt x="2455" y="16201"/>
                    </a:lnTo>
                    <a:cubicBezTo>
                      <a:pt x="2725" y="16201"/>
                      <a:pt x="2945" y="15958"/>
                      <a:pt x="2945" y="15660"/>
                    </a:cubicBezTo>
                    <a:cubicBezTo>
                      <a:pt x="2945" y="15363"/>
                      <a:pt x="2725" y="15120"/>
                      <a:pt x="2455" y="15120"/>
                    </a:cubicBezTo>
                    <a:moveTo>
                      <a:pt x="16200" y="19440"/>
                    </a:moveTo>
                    <a:cubicBezTo>
                      <a:pt x="15929" y="19440"/>
                      <a:pt x="15709" y="19683"/>
                      <a:pt x="15709" y="19980"/>
                    </a:cubicBezTo>
                    <a:lnTo>
                      <a:pt x="15709" y="21060"/>
                    </a:lnTo>
                    <a:cubicBezTo>
                      <a:pt x="15709" y="21358"/>
                      <a:pt x="15929" y="21600"/>
                      <a:pt x="16200" y="21600"/>
                    </a:cubicBezTo>
                    <a:cubicBezTo>
                      <a:pt x="16471" y="21600"/>
                      <a:pt x="16691" y="21358"/>
                      <a:pt x="16691" y="21060"/>
                    </a:cubicBezTo>
                    <a:lnTo>
                      <a:pt x="16691" y="19980"/>
                    </a:lnTo>
                    <a:cubicBezTo>
                      <a:pt x="16691" y="19683"/>
                      <a:pt x="16471" y="19440"/>
                      <a:pt x="16200" y="19440"/>
                    </a:cubicBezTo>
                  </a:path>
                </a:pathLst>
              </a:custGeom>
              <a:solidFill>
                <a:schemeClr val="tx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endParaRPr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Shape 3686">
                <a:extLst>
                  <a:ext uri="{FF2B5EF4-FFF2-40B4-BE49-F238E27FC236}">
                    <a16:creationId xmlns:a16="http://schemas.microsoft.com/office/drawing/2014/main" id="{7D275BF9-18CE-F94E-8EE2-4121A0133F24}"/>
                  </a:ext>
                </a:extLst>
              </p:cNvPr>
              <p:cNvSpPr/>
              <p:nvPr/>
            </p:nvSpPr>
            <p:spPr>
              <a:xfrm>
                <a:off x="6106812" y="3136864"/>
                <a:ext cx="577767" cy="577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36" y="1965"/>
                    </a:moveTo>
                    <a:lnTo>
                      <a:pt x="10800" y="1965"/>
                    </a:lnTo>
                    <a:cubicBezTo>
                      <a:pt x="8836" y="1964"/>
                      <a:pt x="8836" y="0"/>
                      <a:pt x="6873" y="0"/>
                    </a:cubicBezTo>
                    <a:lnTo>
                      <a:pt x="1964" y="0"/>
                    </a:lnTo>
                    <a:cubicBezTo>
                      <a:pt x="879" y="0"/>
                      <a:pt x="0" y="879"/>
                      <a:pt x="0" y="1965"/>
                    </a:cubicBezTo>
                    <a:lnTo>
                      <a:pt x="0" y="15709"/>
                    </a:lnTo>
                    <a:cubicBezTo>
                      <a:pt x="0" y="16794"/>
                      <a:pt x="879" y="17673"/>
                      <a:pt x="1964" y="17673"/>
                    </a:cubicBezTo>
                    <a:lnTo>
                      <a:pt x="6599" y="17673"/>
                    </a:lnTo>
                    <a:cubicBezTo>
                      <a:pt x="6257" y="17373"/>
                      <a:pt x="5941" y="17047"/>
                      <a:pt x="5656" y="16691"/>
                    </a:cubicBezTo>
                    <a:lnTo>
                      <a:pt x="1964" y="16691"/>
                    </a:lnTo>
                    <a:cubicBezTo>
                      <a:pt x="1422" y="16691"/>
                      <a:pt x="982" y="16252"/>
                      <a:pt x="982" y="15709"/>
                    </a:cubicBezTo>
                    <a:lnTo>
                      <a:pt x="982" y="5891"/>
                    </a:lnTo>
                    <a:lnTo>
                      <a:pt x="6599" y="5891"/>
                    </a:lnTo>
                    <a:cubicBezTo>
                      <a:pt x="7023" y="5518"/>
                      <a:pt x="7484" y="5185"/>
                      <a:pt x="7982" y="4909"/>
                    </a:cubicBezTo>
                    <a:lnTo>
                      <a:pt x="982" y="4909"/>
                    </a:lnTo>
                    <a:lnTo>
                      <a:pt x="982" y="1965"/>
                    </a:lnTo>
                    <a:cubicBezTo>
                      <a:pt x="982" y="1422"/>
                      <a:pt x="1422" y="982"/>
                      <a:pt x="1964" y="982"/>
                    </a:cubicBezTo>
                    <a:lnTo>
                      <a:pt x="6873" y="982"/>
                    </a:lnTo>
                    <a:cubicBezTo>
                      <a:pt x="8345" y="982"/>
                      <a:pt x="8345" y="2946"/>
                      <a:pt x="10800" y="2946"/>
                    </a:cubicBezTo>
                    <a:lnTo>
                      <a:pt x="19636" y="2946"/>
                    </a:lnTo>
                    <a:cubicBezTo>
                      <a:pt x="20178" y="2946"/>
                      <a:pt x="20618" y="3386"/>
                      <a:pt x="20618" y="3927"/>
                    </a:cubicBezTo>
                    <a:lnTo>
                      <a:pt x="20618" y="4909"/>
                    </a:lnTo>
                    <a:lnTo>
                      <a:pt x="15582" y="4909"/>
                    </a:lnTo>
                    <a:cubicBezTo>
                      <a:pt x="16080" y="5185"/>
                      <a:pt x="16541" y="5518"/>
                      <a:pt x="16965" y="5891"/>
                    </a:cubicBezTo>
                    <a:lnTo>
                      <a:pt x="20618" y="5891"/>
                    </a:lnTo>
                    <a:lnTo>
                      <a:pt x="20618" y="15709"/>
                    </a:lnTo>
                    <a:cubicBezTo>
                      <a:pt x="20618" y="16252"/>
                      <a:pt x="20178" y="16691"/>
                      <a:pt x="19636" y="16691"/>
                    </a:cubicBezTo>
                    <a:lnTo>
                      <a:pt x="18766" y="16691"/>
                    </a:lnTo>
                    <a:lnTo>
                      <a:pt x="19738" y="17663"/>
                    </a:lnTo>
                    <a:cubicBezTo>
                      <a:pt x="20774" y="17609"/>
                      <a:pt x="21600" y="16759"/>
                      <a:pt x="21600" y="15709"/>
                    </a:cubicBezTo>
                    <a:lnTo>
                      <a:pt x="21600" y="3927"/>
                    </a:lnTo>
                    <a:cubicBezTo>
                      <a:pt x="21600" y="2843"/>
                      <a:pt x="20721" y="1965"/>
                      <a:pt x="19636" y="1965"/>
                    </a:cubicBezTo>
                    <a:moveTo>
                      <a:pt x="11782" y="17673"/>
                    </a:moveTo>
                    <a:cubicBezTo>
                      <a:pt x="8529" y="17673"/>
                      <a:pt x="5891" y="15036"/>
                      <a:pt x="5891" y="11782"/>
                    </a:cubicBezTo>
                    <a:cubicBezTo>
                      <a:pt x="5891" y="8529"/>
                      <a:pt x="8529" y="5891"/>
                      <a:pt x="11782" y="5891"/>
                    </a:cubicBezTo>
                    <a:cubicBezTo>
                      <a:pt x="15035" y="5891"/>
                      <a:pt x="17673" y="8529"/>
                      <a:pt x="17673" y="11782"/>
                    </a:cubicBezTo>
                    <a:cubicBezTo>
                      <a:pt x="17673" y="15036"/>
                      <a:pt x="15035" y="17673"/>
                      <a:pt x="11782" y="17673"/>
                    </a:cubicBezTo>
                    <a:moveTo>
                      <a:pt x="16972" y="16279"/>
                    </a:moveTo>
                    <a:cubicBezTo>
                      <a:pt x="18018" y="15072"/>
                      <a:pt x="18655" y="13503"/>
                      <a:pt x="18655" y="11782"/>
                    </a:cubicBezTo>
                    <a:cubicBezTo>
                      <a:pt x="18655" y="7987"/>
                      <a:pt x="15578" y="4910"/>
                      <a:pt x="11782" y="4910"/>
                    </a:cubicBezTo>
                    <a:cubicBezTo>
                      <a:pt x="7986" y="4910"/>
                      <a:pt x="4909" y="7987"/>
                      <a:pt x="4909" y="11782"/>
                    </a:cubicBezTo>
                    <a:cubicBezTo>
                      <a:pt x="4909" y="15578"/>
                      <a:pt x="7986" y="18655"/>
                      <a:pt x="11782" y="18655"/>
                    </a:cubicBezTo>
                    <a:cubicBezTo>
                      <a:pt x="13503" y="18655"/>
                      <a:pt x="15072" y="18018"/>
                      <a:pt x="16278" y="16973"/>
                    </a:cubicBezTo>
                    <a:lnTo>
                      <a:pt x="16972" y="17667"/>
                    </a:lnTo>
                    <a:cubicBezTo>
                      <a:pt x="16969" y="17669"/>
                      <a:pt x="16967" y="17671"/>
                      <a:pt x="16965" y="17673"/>
                    </a:cubicBezTo>
                    <a:lnTo>
                      <a:pt x="16979" y="17673"/>
                    </a:lnTo>
                    <a:lnTo>
                      <a:pt x="20762" y="21457"/>
                    </a:lnTo>
                    <a:cubicBezTo>
                      <a:pt x="20851" y="21545"/>
                      <a:pt x="20974" y="21600"/>
                      <a:pt x="21109" y="21600"/>
                    </a:cubicBezTo>
                    <a:cubicBezTo>
                      <a:pt x="21380" y="21600"/>
                      <a:pt x="21600" y="21380"/>
                      <a:pt x="21600" y="21109"/>
                    </a:cubicBezTo>
                    <a:cubicBezTo>
                      <a:pt x="21600" y="20974"/>
                      <a:pt x="21545" y="20851"/>
                      <a:pt x="21456" y="20762"/>
                    </a:cubicBezTo>
                    <a:cubicBezTo>
                      <a:pt x="21456" y="20762"/>
                      <a:pt x="16972" y="16279"/>
                      <a:pt x="16972" y="16279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endParaRPr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1" name="Group 38">
              <a:extLst>
                <a:ext uri="{FF2B5EF4-FFF2-40B4-BE49-F238E27FC236}">
                  <a16:creationId xmlns:a16="http://schemas.microsoft.com/office/drawing/2014/main" id="{D1995BA4-6FB6-C0FF-2DE5-7B7BCF088B8E}"/>
                </a:ext>
              </a:extLst>
            </p:cNvPr>
            <p:cNvGrpSpPr/>
            <p:nvPr/>
          </p:nvGrpSpPr>
          <p:grpSpPr>
            <a:xfrm>
              <a:off x="1446672" y="1235233"/>
              <a:ext cx="9541076" cy="4409578"/>
              <a:chOff x="-99906" y="1952885"/>
              <a:chExt cx="9541076" cy="4409578"/>
            </a:xfrm>
          </p:grpSpPr>
          <p:grpSp>
            <p:nvGrpSpPr>
              <p:cNvPr id="13" name="Group 37">
                <a:extLst>
                  <a:ext uri="{FF2B5EF4-FFF2-40B4-BE49-F238E27FC236}">
                    <a16:creationId xmlns:a16="http://schemas.microsoft.com/office/drawing/2014/main" id="{DAA1299F-C605-CEF2-34E2-28C280282A0C}"/>
                  </a:ext>
                </a:extLst>
              </p:cNvPr>
              <p:cNvGrpSpPr/>
              <p:nvPr/>
            </p:nvGrpSpPr>
            <p:grpSpPr>
              <a:xfrm>
                <a:off x="6284683" y="1952885"/>
                <a:ext cx="3156487" cy="1182223"/>
                <a:chOff x="6284683" y="1952885"/>
                <a:chExt cx="3156487" cy="1182223"/>
              </a:xfrm>
            </p:grpSpPr>
            <p:sp>
              <p:nvSpPr>
                <p:cNvPr id="46" name="Rectangle 23">
                  <a:extLst>
                    <a:ext uri="{FF2B5EF4-FFF2-40B4-BE49-F238E27FC236}">
                      <a16:creationId xmlns:a16="http://schemas.microsoft.com/office/drawing/2014/main" id="{6911766C-5348-52C1-E38A-73B9C27CDEBB}"/>
                    </a:ext>
                  </a:extLst>
                </p:cNvPr>
                <p:cNvSpPr/>
                <p:nvPr/>
              </p:nvSpPr>
              <p:spPr>
                <a:xfrm>
                  <a:off x="6284683" y="1961860"/>
                  <a:ext cx="3061603" cy="1173248"/>
                </a:xfrm>
                <a:prstGeom prst="rect">
                  <a:avLst/>
                </a:prstGeom>
                <a:solidFill>
                  <a:schemeClr val="tx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sz="1264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47" name="Rectangle 24">
                  <a:extLst>
                    <a:ext uri="{FF2B5EF4-FFF2-40B4-BE49-F238E27FC236}">
                      <a16:creationId xmlns:a16="http://schemas.microsoft.com/office/drawing/2014/main" id="{94CE3296-CA1D-74D6-A7E1-CF3EE4335157}"/>
                    </a:ext>
                  </a:extLst>
                </p:cNvPr>
                <p:cNvSpPr/>
                <p:nvPr/>
              </p:nvSpPr>
              <p:spPr>
                <a:xfrm>
                  <a:off x="6301465" y="1952885"/>
                  <a:ext cx="3061603" cy="415606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sz="1264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8667FD8C-296D-8805-88D3-B32E3DB3A08B}"/>
                    </a:ext>
                  </a:extLst>
                </p:cNvPr>
                <p:cNvSpPr txBox="1"/>
                <p:nvPr/>
              </p:nvSpPr>
              <p:spPr>
                <a:xfrm>
                  <a:off x="6586864" y="2042482"/>
                  <a:ext cx="2854306" cy="23641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ru-RU" sz="900" b="1" dirty="0">
                      <a:latin typeface="JetBrains Mono" panose="02000009000000000000" pitchFamily="49" charset="0"/>
                      <a:cs typeface="JetBrains Mono" panose="02000009000000000000" pitchFamily="49" charset="0"/>
                    </a:rPr>
                    <a:t>Дообучение моделей</a:t>
                  </a:r>
                  <a:endParaRPr lang="en-US" sz="900" b="1" dirty="0">
                    <a:latin typeface="JetBrains Mono" panose="02000009000000000000" pitchFamily="49" charset="0"/>
                    <a:cs typeface="JetBrains Mono" panose="02000009000000000000" pitchFamily="49" charset="0"/>
                  </a:endParaRP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EA5067F6-4FB2-C559-236B-1E6C0759132A}"/>
                    </a:ext>
                  </a:extLst>
                </p:cNvPr>
                <p:cNvSpPr txBox="1"/>
                <p:nvPr/>
              </p:nvSpPr>
              <p:spPr>
                <a:xfrm>
                  <a:off x="6405112" y="2458088"/>
                  <a:ext cx="2854305" cy="52446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r>
                    <a:rPr lang="ru-RU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Переход на </a:t>
                  </a:r>
                  <a:r>
                    <a:rPr lang="en-US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YOLOv11m/x</a:t>
                  </a:r>
                  <a:r>
                    <a:rPr lang="ru-RU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, дообучение </a:t>
                  </a:r>
                  <a:r>
                    <a:rPr lang="en-US" sz="900" b="1" dirty="0" err="1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Pytesseract</a:t>
                  </a:r>
                  <a:r>
                    <a:rPr lang="en-US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 </a:t>
                  </a:r>
                  <a:r>
                    <a:rPr lang="ru-RU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на данных, содержащих кириллицу</a:t>
                  </a:r>
                  <a:endParaRPr lang="en-US" sz="900" b="1" dirty="0">
                    <a:latin typeface="JetBrains Mono" panose="02000009000000000000" pitchFamily="49" charset="0"/>
                    <a:ea typeface="Cambria" panose="02040503050406030204" pitchFamily="18" charset="0"/>
                    <a:cs typeface="JetBrains Mono" panose="02000009000000000000" pitchFamily="49" charset="0"/>
                  </a:endParaRPr>
                </a:p>
              </p:txBody>
            </p:sp>
          </p:grpSp>
          <p:grpSp>
            <p:nvGrpSpPr>
              <p:cNvPr id="15" name="Group 36">
                <a:extLst>
                  <a:ext uri="{FF2B5EF4-FFF2-40B4-BE49-F238E27FC236}">
                    <a16:creationId xmlns:a16="http://schemas.microsoft.com/office/drawing/2014/main" id="{BBE61D35-A46D-56AE-02B4-37AC049B3D78}"/>
                  </a:ext>
                </a:extLst>
              </p:cNvPr>
              <p:cNvGrpSpPr/>
              <p:nvPr/>
            </p:nvGrpSpPr>
            <p:grpSpPr>
              <a:xfrm>
                <a:off x="-99906" y="3648132"/>
                <a:ext cx="3078389" cy="1205431"/>
                <a:chOff x="-99906" y="3442725"/>
                <a:chExt cx="3078389" cy="1205431"/>
              </a:xfrm>
            </p:grpSpPr>
            <p:sp>
              <p:nvSpPr>
                <p:cNvPr id="42" name="Rectangle 19">
                  <a:extLst>
                    <a:ext uri="{FF2B5EF4-FFF2-40B4-BE49-F238E27FC236}">
                      <a16:creationId xmlns:a16="http://schemas.microsoft.com/office/drawing/2014/main" id="{CEF0EE0F-701E-B3A7-7269-43AE8386AEE7}"/>
                    </a:ext>
                  </a:extLst>
                </p:cNvPr>
                <p:cNvSpPr/>
                <p:nvPr/>
              </p:nvSpPr>
              <p:spPr>
                <a:xfrm>
                  <a:off x="-83119" y="3474909"/>
                  <a:ext cx="3061602" cy="1173247"/>
                </a:xfrm>
                <a:prstGeom prst="rect">
                  <a:avLst/>
                </a:prstGeom>
                <a:solidFill>
                  <a:schemeClr val="tx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sz="1264" dirty="0"/>
                </a:p>
              </p:txBody>
            </p:sp>
            <p:sp>
              <p:nvSpPr>
                <p:cNvPr id="43" name="Rectangle 20">
                  <a:extLst>
                    <a:ext uri="{FF2B5EF4-FFF2-40B4-BE49-F238E27FC236}">
                      <a16:creationId xmlns:a16="http://schemas.microsoft.com/office/drawing/2014/main" id="{9B4D5024-1628-7166-E554-A2C003B88CDC}"/>
                    </a:ext>
                  </a:extLst>
                </p:cNvPr>
                <p:cNvSpPr/>
                <p:nvPr/>
              </p:nvSpPr>
              <p:spPr>
                <a:xfrm>
                  <a:off x="-99906" y="3442725"/>
                  <a:ext cx="3061602" cy="415606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sz="1264" dirty="0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B38E0B02-56AE-A7CA-5346-1DEF9CCE6AC2}"/>
                    </a:ext>
                  </a:extLst>
                </p:cNvPr>
                <p:cNvSpPr txBox="1"/>
                <p:nvPr/>
              </p:nvSpPr>
              <p:spPr>
                <a:xfrm>
                  <a:off x="100575" y="3530903"/>
                  <a:ext cx="2854306" cy="23641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ru-RU" sz="900" b="1" dirty="0">
                      <a:latin typeface="JetBrains Mono" panose="02000009000000000000" pitchFamily="49" charset="0"/>
                      <a:cs typeface="JetBrains Mono" panose="02000009000000000000" pitchFamily="49" charset="0"/>
                    </a:rPr>
                    <a:t>База данных. Пользователи.</a:t>
                  </a:r>
                  <a:endParaRPr lang="en-US" sz="900" b="1" dirty="0">
                    <a:latin typeface="JetBrains Mono" panose="02000009000000000000" pitchFamily="49" charset="0"/>
                    <a:cs typeface="JetBrains Mono" panose="02000009000000000000" pitchFamily="49" charset="0"/>
                  </a:endParaRP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84B4889E-D5DC-31C0-06F5-52B3EC7124DB}"/>
                    </a:ext>
                  </a:extLst>
                </p:cNvPr>
                <p:cNvSpPr txBox="1"/>
                <p:nvPr/>
              </p:nvSpPr>
              <p:spPr>
                <a:xfrm>
                  <a:off x="100575" y="3908451"/>
                  <a:ext cx="2854306" cy="69929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r>
                    <a:rPr lang="ru-RU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Переход от</a:t>
                  </a:r>
                  <a:r>
                    <a:rPr lang="en-US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 </a:t>
                  </a:r>
                  <a:r>
                    <a:rPr lang="ru-RU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хранения данных в формате</a:t>
                  </a:r>
                  <a:r>
                    <a:rPr lang="en-US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 JSON</a:t>
                  </a:r>
                  <a:r>
                    <a:rPr lang="ru-RU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 к централизованному хранения в единой базе данных. Создание профилей пользователей</a:t>
                  </a:r>
                  <a:endParaRPr lang="en-US" sz="900" b="1" dirty="0">
                    <a:latin typeface="JetBrains Mono" panose="02000009000000000000" pitchFamily="49" charset="0"/>
                    <a:ea typeface="Cambria" panose="02040503050406030204" pitchFamily="18" charset="0"/>
                    <a:cs typeface="JetBrains Mono" panose="02000009000000000000" pitchFamily="49" charset="0"/>
                  </a:endParaRPr>
                </a:p>
              </p:txBody>
            </p:sp>
          </p:grpSp>
          <p:grpSp>
            <p:nvGrpSpPr>
              <p:cNvPr id="18" name="Group 35">
                <a:extLst>
                  <a:ext uri="{FF2B5EF4-FFF2-40B4-BE49-F238E27FC236}">
                    <a16:creationId xmlns:a16="http://schemas.microsoft.com/office/drawing/2014/main" id="{7B663911-48F6-755E-E290-49D68994CB8D}"/>
                  </a:ext>
                </a:extLst>
              </p:cNvPr>
              <p:cNvGrpSpPr/>
              <p:nvPr/>
            </p:nvGrpSpPr>
            <p:grpSpPr>
              <a:xfrm>
                <a:off x="6301466" y="5044098"/>
                <a:ext cx="3139699" cy="1318365"/>
                <a:chOff x="6301466" y="4633281"/>
                <a:chExt cx="3139699" cy="1318365"/>
              </a:xfrm>
            </p:grpSpPr>
            <p:sp>
              <p:nvSpPr>
                <p:cNvPr id="22" name="Rectangle 15">
                  <a:extLst>
                    <a:ext uri="{FF2B5EF4-FFF2-40B4-BE49-F238E27FC236}">
                      <a16:creationId xmlns:a16="http://schemas.microsoft.com/office/drawing/2014/main" id="{3A130561-1F76-5D1E-6D00-94992C341186}"/>
                    </a:ext>
                  </a:extLst>
                </p:cNvPr>
                <p:cNvSpPr/>
                <p:nvPr/>
              </p:nvSpPr>
              <p:spPr>
                <a:xfrm>
                  <a:off x="6301469" y="4778398"/>
                  <a:ext cx="3061601" cy="1173248"/>
                </a:xfrm>
                <a:prstGeom prst="rect">
                  <a:avLst/>
                </a:prstGeom>
                <a:solidFill>
                  <a:schemeClr val="tx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sz="1264"/>
                </a:p>
              </p:txBody>
            </p:sp>
            <p:sp>
              <p:nvSpPr>
                <p:cNvPr id="26" name="Rectangle 16">
                  <a:extLst>
                    <a:ext uri="{FF2B5EF4-FFF2-40B4-BE49-F238E27FC236}">
                      <a16:creationId xmlns:a16="http://schemas.microsoft.com/office/drawing/2014/main" id="{5028DB53-7038-7872-123C-6049D8697673}"/>
                    </a:ext>
                  </a:extLst>
                </p:cNvPr>
                <p:cNvSpPr/>
                <p:nvPr/>
              </p:nvSpPr>
              <p:spPr>
                <a:xfrm>
                  <a:off x="6301466" y="4633281"/>
                  <a:ext cx="3061599" cy="41560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sz="1264" dirty="0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78B75F67-BF73-671B-3F11-B4A27F0190D8}"/>
                    </a:ext>
                  </a:extLst>
                </p:cNvPr>
                <p:cNvSpPr txBox="1"/>
                <p:nvPr/>
              </p:nvSpPr>
              <p:spPr>
                <a:xfrm>
                  <a:off x="6586860" y="4710189"/>
                  <a:ext cx="2854305" cy="23641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ru-RU" sz="900" b="1" dirty="0">
                      <a:latin typeface="JetBrains Mono" panose="02000009000000000000" pitchFamily="49" charset="0"/>
                      <a:cs typeface="JetBrains Mono" panose="02000009000000000000" pitchFamily="49" charset="0"/>
                    </a:rPr>
                    <a:t>Расширенный модуль статистики</a:t>
                  </a:r>
                  <a:endParaRPr lang="en-US" sz="900" b="1" dirty="0">
                    <a:latin typeface="JetBrains Mono" panose="02000009000000000000" pitchFamily="49" charset="0"/>
                    <a:cs typeface="JetBrains Mono" panose="02000009000000000000" pitchFamily="49" charset="0"/>
                  </a:endParaRP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BF0B3521-DB29-F8D7-BCF9-5D1ADBFFCC42}"/>
                    </a:ext>
                  </a:extLst>
                </p:cNvPr>
                <p:cNvSpPr txBox="1"/>
                <p:nvPr/>
              </p:nvSpPr>
              <p:spPr>
                <a:xfrm>
                  <a:off x="6508760" y="5108248"/>
                  <a:ext cx="2854305" cy="69929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r>
                    <a:rPr lang="ru-RU" sz="900" b="1" dirty="0">
                      <a:latin typeface="JetBrains Mono" panose="02000009000000000000" pitchFamily="49" charset="0"/>
                      <a:ea typeface="Cambria" panose="02040503050406030204" pitchFamily="18" charset="0"/>
                      <a:cs typeface="JetBrains Mono" panose="02000009000000000000" pitchFamily="49" charset="0"/>
                    </a:rPr>
                    <a:t>Реализация дополнительных статистических опций на основе пользовательских действий, создание рейтинговых систем</a:t>
                  </a:r>
                  <a:endParaRPr lang="en-US" sz="900" b="1" dirty="0">
                    <a:latin typeface="JetBrains Mono" panose="02000009000000000000" pitchFamily="49" charset="0"/>
                    <a:ea typeface="Cambria" panose="02040503050406030204" pitchFamily="18" charset="0"/>
                    <a:cs typeface="JetBrains Mono" panose="02000009000000000000" pitchFamily="49" charset="0"/>
                  </a:endParaRPr>
                </a:p>
              </p:txBody>
            </p:sp>
          </p:grpSp>
        </p:grpSp>
      </p:grpSp>
      <p:pic>
        <p:nvPicPr>
          <p:cNvPr id="4" name="Рисунок 3" descr="Изображение выглядит как снимок экрана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33F4E603-584F-171E-DEFE-C515C7DF8D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546" y="3390610"/>
            <a:ext cx="1151444" cy="1151444"/>
          </a:xfrm>
          <a:prstGeom prst="rect">
            <a:avLst/>
          </a:prstGeom>
        </p:spPr>
      </p:pic>
      <p:pic>
        <p:nvPicPr>
          <p:cNvPr id="10" name="Рисунок 9" descr="Изображение выглядит как искусство, круг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DBDF37F-5AA9-C6AE-B3C7-DF86940415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0635">
            <a:off x="6397884" y="1691284"/>
            <a:ext cx="1747211" cy="15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2744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PlaceHolder 1"/>
          <p:cNvSpPr>
            <a:spLocks noGrp="1"/>
          </p:cNvSpPr>
          <p:nvPr>
            <p:ph type="title"/>
          </p:nvPr>
        </p:nvSpPr>
        <p:spPr>
          <a:xfrm>
            <a:off x="1293840" y="124020"/>
            <a:ext cx="5810040" cy="119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3200" spc="-1" dirty="0">
                <a:solidFill>
                  <a:schemeClr val="dk1"/>
                </a:solidFill>
                <a:latin typeface="Impact" panose="020B0806030902050204" pitchFamily="34" charset="0"/>
              </a:rPr>
              <a:t>Демонстрация работы проекта</a:t>
            </a:r>
            <a:endParaRPr lang="fr-FR" sz="3200" b="0" strike="noStrike" spc="-1" dirty="0">
              <a:solidFill>
                <a:schemeClr val="dk1"/>
              </a:solidFill>
              <a:latin typeface="Impact" panose="020B0806030902050204" pitchFamily="34" charset="0"/>
            </a:endParaRPr>
          </a:p>
        </p:txBody>
      </p:sp>
      <p:grpSp>
        <p:nvGrpSpPr>
          <p:cNvPr id="807" name="Google Shape;842;p37"/>
          <p:cNvGrpSpPr/>
          <p:nvPr/>
        </p:nvGrpSpPr>
        <p:grpSpPr>
          <a:xfrm>
            <a:off x="-947520" y="-1339200"/>
            <a:ext cx="4615560" cy="4674960"/>
            <a:chOff x="-947520" y="-1339200"/>
            <a:chExt cx="4615560" cy="4674960"/>
          </a:xfrm>
        </p:grpSpPr>
        <p:grpSp>
          <p:nvGrpSpPr>
            <p:cNvPr id="808" name="Google Shape;844;p37"/>
            <p:cNvGrpSpPr/>
            <p:nvPr/>
          </p:nvGrpSpPr>
          <p:grpSpPr>
            <a:xfrm>
              <a:off x="144360" y="450000"/>
              <a:ext cx="1096560" cy="1096560"/>
              <a:chOff x="144360" y="450000"/>
              <a:chExt cx="1096560" cy="1096560"/>
            </a:xfrm>
          </p:grpSpPr>
          <p:sp>
            <p:nvSpPr>
              <p:cNvPr id="809" name="Google Shape;845;p37"/>
              <p:cNvSpPr/>
              <p:nvPr/>
            </p:nvSpPr>
            <p:spPr>
              <a:xfrm>
                <a:off x="144360" y="450000"/>
                <a:ext cx="1096560" cy="1096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10" name="Google Shape;846;p37"/>
              <p:cNvSpPr/>
              <p:nvPr/>
            </p:nvSpPr>
            <p:spPr>
              <a:xfrm>
                <a:off x="200880" y="506520"/>
                <a:ext cx="983520" cy="983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11" name="Google Shape;847;p37"/>
              <p:cNvSpPr/>
              <p:nvPr/>
            </p:nvSpPr>
            <p:spPr>
              <a:xfrm>
                <a:off x="253800" y="559440"/>
                <a:ext cx="877680" cy="8776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12" name="Google Shape;848;p37"/>
              <p:cNvSpPr/>
              <p:nvPr/>
            </p:nvSpPr>
            <p:spPr>
              <a:xfrm>
                <a:off x="308880" y="614520"/>
                <a:ext cx="767520" cy="76752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13" name="Google Shape;849;p37"/>
              <p:cNvSpPr/>
              <p:nvPr/>
            </p:nvSpPr>
            <p:spPr>
              <a:xfrm>
                <a:off x="363600" y="669240"/>
                <a:ext cx="658080" cy="6580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14" name="Google Shape;850;p37"/>
              <p:cNvSpPr/>
              <p:nvPr/>
            </p:nvSpPr>
            <p:spPr>
              <a:xfrm>
                <a:off x="418680" y="723960"/>
                <a:ext cx="548280" cy="54828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15" name="Google Shape;851;p37"/>
              <p:cNvSpPr/>
              <p:nvPr/>
            </p:nvSpPr>
            <p:spPr>
              <a:xfrm>
                <a:off x="479520" y="785160"/>
                <a:ext cx="426240" cy="42624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816" name="Google Shape;852;p37"/>
              <p:cNvSpPr/>
              <p:nvPr/>
            </p:nvSpPr>
            <p:spPr>
              <a:xfrm>
                <a:off x="540360" y="846000"/>
                <a:ext cx="304560" cy="304560"/>
              </a:xfrm>
              <a:prstGeom prst="ellipse">
                <a:avLst/>
              </a:prstGeom>
              <a:noFill/>
              <a:ln w="9525">
                <a:solidFill>
                  <a:srgbClr val="0D0D0D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strike="noStrike" spc="-1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817" name="Google Shape;853;p37"/>
            <p:cNvSpPr/>
            <p:nvPr/>
          </p:nvSpPr>
          <p:spPr>
            <a:xfrm flipH="1">
              <a:off x="143640" y="1892160"/>
              <a:ext cx="273960" cy="273960"/>
            </a:xfrm>
            <a:prstGeom prst="mathPlus">
              <a:avLst>
                <a:gd name="adj1" fmla="val 6854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360" bIns="936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pic>
        <p:nvPicPr>
          <p:cNvPr id="2" name="видео">
            <a:hlinkClick r:id="" action="ppaction://media"/>
            <a:extLst>
              <a:ext uri="{FF2B5EF4-FFF2-40B4-BE49-F238E27FC236}">
                <a16:creationId xmlns:a16="http://schemas.microsoft.com/office/drawing/2014/main" id="{D0C13909-919A-C552-DE0A-53CD98D9AB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760" y="1551240"/>
            <a:ext cx="5509260" cy="344328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BC49708-AF65-E586-1360-983DAF58CE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242369">
            <a:off x="6616584" y="2127303"/>
            <a:ext cx="2424610" cy="93875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8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Business Project Presentation by Slidesgo">
  <a:themeElements>
    <a:clrScheme name="Simple Light">
      <a:dk1>
        <a:srgbClr val="0D0D0D"/>
      </a:dk1>
      <a:lt1>
        <a:srgbClr val="E9E5DF"/>
      </a:lt1>
      <a:dk2>
        <a:srgbClr val="B3D8EA"/>
      </a:dk2>
      <a:lt2>
        <a:srgbClr val="85D3F2"/>
      </a:lt2>
      <a:accent1>
        <a:srgbClr val="7292F2"/>
      </a:accent1>
      <a:accent2>
        <a:srgbClr val="3D66F3"/>
      </a:accent2>
      <a:accent3>
        <a:srgbClr val="284BF6"/>
      </a:accent3>
      <a:accent4>
        <a:srgbClr val="FFFFFF"/>
      </a:accent4>
      <a:accent5>
        <a:srgbClr val="FFFFFF"/>
      </a:accent5>
      <a:accent6>
        <a:srgbClr val="FFFFFF"/>
      </a:accent6>
      <a:hlink>
        <a:srgbClr val="0D0D0D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</TotalTime>
  <Words>277</Words>
  <Application>Microsoft Office PowerPoint</Application>
  <PresentationFormat>Экран (16:9)</PresentationFormat>
  <Paragraphs>55</Paragraphs>
  <Slides>9</Slides>
  <Notes>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27</vt:i4>
      </vt:variant>
      <vt:variant>
        <vt:lpstr>Заголовки слайдов</vt:lpstr>
      </vt:variant>
      <vt:variant>
        <vt:i4>9</vt:i4>
      </vt:variant>
    </vt:vector>
  </HeadingPairs>
  <TitlesOfParts>
    <vt:vector size="48" baseType="lpstr">
      <vt:lpstr>Aptos</vt:lpstr>
      <vt:lpstr>Arial</vt:lpstr>
      <vt:lpstr>DM Sans Medium</vt:lpstr>
      <vt:lpstr>IBM Plex Mono</vt:lpstr>
      <vt:lpstr>Impact</vt:lpstr>
      <vt:lpstr>JetBrains Mono</vt:lpstr>
      <vt:lpstr>OpenSymbol</vt:lpstr>
      <vt:lpstr>Poppins</vt:lpstr>
      <vt:lpstr>Roboto</vt:lpstr>
      <vt:lpstr>Source Code Pro</vt:lpstr>
      <vt:lpstr>Symbol</vt:lpstr>
      <vt:lpstr>Wingdings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Business Project Presentation by Slidesgo</vt:lpstr>
      <vt:lpstr>Slidesgo Final Pages</vt:lpstr>
      <vt:lpstr>Slidesgo Final Pages</vt:lpstr>
      <vt:lpstr>Система распознавания текста/объектов  и записи их в метаданные</vt:lpstr>
      <vt:lpstr>Содержание</vt:lpstr>
      <vt:lpstr>Описание продукта</vt:lpstr>
      <vt:lpstr>Состав команды</vt:lpstr>
      <vt:lpstr>Используемые технологии</vt:lpstr>
      <vt:lpstr>Соответствие ТЗ</vt:lpstr>
      <vt:lpstr>Практическое применение</vt:lpstr>
      <vt:lpstr>Дорожная карта развития </vt:lpstr>
      <vt:lpstr>Демонстрация работы проекта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Денис Ключников</dc:creator>
  <cp:lastModifiedBy>Денис Ключников</cp:lastModifiedBy>
  <cp:revision>2</cp:revision>
  <dcterms:modified xsi:type="dcterms:W3CDTF">2025-03-15T09:57:43Z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2025-03-15T07:34:12Z</dcterms:created>
  <dc:creator>Unknown Creator</dc:creator>
  <dc:description/>
  <dc:language>en-US</dc:language>
  <cp:lastModifiedBy>Unknown Creator</cp:lastModifiedBy>
  <dcterms:modified xsi:type="dcterms:W3CDTF">2025-03-15T07:34:12Z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